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</p:sldMasterIdLst>
  <p:notesMasterIdLst>
    <p:notesMasterId r:id="rId9"/>
  </p:notesMasterIdLst>
  <p:handoutMasterIdLst>
    <p:handoutMasterId r:id="rId10"/>
  </p:handoutMasterIdLst>
  <p:sldIdLst>
    <p:sldId id="1407" r:id="rId5"/>
    <p:sldId id="1371" r:id="rId6"/>
    <p:sldId id="1377" r:id="rId7"/>
    <p:sldId id="1399" r:id="rId8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7" pos="7152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  <p15:guide id="9" pos="5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D31"/>
    <a:srgbClr val="202A33"/>
    <a:srgbClr val="FA9C1F"/>
    <a:srgbClr val="009999"/>
    <a:srgbClr val="064204"/>
    <a:srgbClr val="C50002"/>
    <a:srgbClr val="00467D"/>
    <a:srgbClr val="A6A5A6"/>
    <a:srgbClr val="212934"/>
    <a:srgbClr val="004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170" y="60"/>
      </p:cViewPr>
      <p:guideLst>
        <p:guide pos="3840"/>
        <p:guide pos="7152"/>
        <p:guide orient="horz" pos="2160"/>
        <p:guide pos="528"/>
      </p:guideLst>
    </p:cSldViewPr>
  </p:slideViewPr>
  <p:outlineViewPr>
    <p:cViewPr>
      <p:scale>
        <a:sx n="33" d="100"/>
        <a:sy n="33" d="100"/>
      </p:scale>
      <p:origin x="0" y="-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1" d="100"/>
        <a:sy n="31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552253F-1DC1-44AB-85F9-14DB9D873A3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FF8A4E4-7001-4196-8720-A0FCB0AEB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81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5264D076-05C0-4F10-BAEB-F2DA581BE89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C9E7B7F8-81FA-46DC-8926-8D6B124E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5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1B0B6-F18D-C643-895C-92B55D08B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9CDABB-9642-9E4A-9D20-49D049C94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2B1869-9C46-664A-9AB6-9F14CA24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91D831-2234-8346-912E-BB35B7B0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C8373C-578B-B648-86EE-FC464BA1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9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552F0-145E-4944-95D3-BC32AFEA9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2789D2-7ABF-7F4F-9624-88C53748E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92AA5D-40EA-824D-9117-F3764F92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8B0A4A-99CA-1F4F-ADF0-5BE92C85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64AC86-362A-0E46-B640-A9BDC8A53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1278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704494F-99CE-894C-807C-47FF71793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18A6510-7DC7-7A4F-B5E0-5334CAE28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B8969A-9C9A-494A-A181-284E385F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843108-8991-FA4C-88E2-A75B0645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B284C1-6523-0B4D-B1D0-F8B127D5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7067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698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663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96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7710" y="1797085"/>
            <a:ext cx="10736580" cy="283325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085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0" y="1"/>
            <a:ext cx="12192000" cy="3429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7906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39461" y="2126170"/>
            <a:ext cx="2250207" cy="34515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097261" y="2126170"/>
            <a:ext cx="2250207" cy="34515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53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7397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610076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9112110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62755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9774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39479" y="1777941"/>
            <a:ext cx="7418109" cy="414487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277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8C5F2E-D198-5B4A-BC01-37530110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E6B057-A51D-7946-9483-2F0642830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BCB084-56C9-FD4C-8DC3-EB5A0945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2F62EF-68A3-D245-B42E-0F3A94B6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47E9D2-C3BB-5344-B2A0-D42B8EF7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2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186927" y="1680881"/>
            <a:ext cx="5257031" cy="445201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0502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377095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71619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766144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377095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571619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766144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1667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 userDrawn="1">
            <p:ph type="pic" sz="quarter" idx="18"/>
          </p:nvPr>
        </p:nvSpPr>
        <p:spPr>
          <a:xfrm>
            <a:off x="804204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031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56857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835684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325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960974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330101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8699229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591847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09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48001" y="1"/>
            <a:ext cx="3047999" cy="6858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003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88532-962E-0248-BB62-8279F3D87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AC2C58-D88D-1943-9BE4-8C4DDA8BB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F3F51B-CBCA-2347-9215-0681DBC3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2BF3F1-1663-4540-B635-5FA5B9D4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5661C4-5850-D04C-BDDC-832F8B2B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4D17A4-B136-A94C-9DF8-32C6D55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06964F-1A1C-AC49-9F32-DE1CA1727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59C9AF-135C-2042-8363-4EA16964F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094B7A-2146-E044-BE37-57A9DF34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C77206-6A13-314B-A85E-1EC8CCAA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FD9DBB-D0BB-464C-97F1-039D41EA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0447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0AA32-6EF8-F84B-9242-59705338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EF1922-3D21-C246-8B62-C2A0DEA02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097FAE-D9D7-A741-BDC7-707374DB3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75E4949-C120-8D4C-A9B7-52D234775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BABFE63-1E74-2345-BF61-D05C71194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064AABE-E618-9746-8E78-BAD5EE68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36D7A8-EC4C-C845-B2D6-AED250BCD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FF16D5C-4F82-7E46-8D22-958E6E80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0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C43492-8FB7-C343-B0A8-BC904398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820E42-4032-5F48-89EA-03B6FBDE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231400-8CEC-CC4B-BDFB-957886B5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E72A81-F241-4B48-9B08-F8516003B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217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3E5712-256A-AC46-9E24-6D47C160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11A7E44-CCF9-1B4A-96EE-ACE97274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CB617AF-835C-254F-8B42-26035C2F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4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D76AB5-94F3-E243-A11C-B8976BF8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46E2DF-06DE-6349-AF14-FEFEF8350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7E2863-91FF-2446-BDA2-287E3E5EE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CFC5BC-8D8C-D341-9618-617FA757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CB8AEE-BC3F-CB40-97E9-548417C9F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E48B21-72AD-3848-AC3A-7E7160BC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071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6B3A9-4375-E348-82D1-C0BCE2F4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8F7AE5-87D7-4B49-86DA-720B526438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30ABB17-235F-E342-B0E5-6629B3D8B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1F79A8-12DE-5E49-BE5B-05C53CA9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5424FA-96E0-0648-AE23-14449A1A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CB9A8F-2F7E-784F-ACA9-770556DA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5875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5ECC519-BA92-2744-B8FF-FDC8D0DD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90C0A3-DD3C-6645-956E-CCEFFA72C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4D67E6-507A-664A-B214-907644115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B9DB9B-EAAA-9E46-94D4-00F500BB5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A5DFD4-8D2B-3A4D-A194-863F95577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85F6C75-1660-FE4E-B3B0-27FE2F8598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C556C2A-8643-084F-8B77-BE918BA99032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72832" y="317260"/>
            <a:ext cx="2751056" cy="30479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5815DD6-6EDE-0648-ABE5-6CA584E099E1}"/>
              </a:ext>
            </a:extLst>
          </p:cNvPr>
          <p:cNvSpPr/>
          <p:nvPr userDrawn="1"/>
        </p:nvSpPr>
        <p:spPr>
          <a:xfrm>
            <a:off x="-2172832" y="-208230"/>
            <a:ext cx="2172832" cy="210040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5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672" r:id="rId13"/>
    <p:sldLayoutId id="2147483673" r:id="rId14"/>
    <p:sldLayoutId id="2147483681" r:id="rId15"/>
    <p:sldLayoutId id="2147483682" r:id="rId16"/>
    <p:sldLayoutId id="2147483684" r:id="rId17"/>
    <p:sldLayoutId id="2147483685" r:id="rId18"/>
    <p:sldLayoutId id="2147483686" r:id="rId19"/>
    <p:sldLayoutId id="2147483687" r:id="rId20"/>
    <p:sldLayoutId id="2147483675" r:id="rId21"/>
    <p:sldLayoutId id="2147483674" r:id="rId22"/>
    <p:sldLayoutId id="2147483676" r:id="rId23"/>
    <p:sldLayoutId id="2147483683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6563B7D-6B4B-C949-9CAC-1ADA554679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2" t="3092" r="12064" b="4154"/>
          <a:stretch/>
        </p:blipFill>
        <p:spPr>
          <a:xfrm>
            <a:off x="2080592" y="371061"/>
            <a:ext cx="7752521" cy="636104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13172" y="526131"/>
            <a:ext cx="3483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202A33"/>
                </a:solidFill>
                <a:latin typeface="FNB Sans Light" panose="02000000000000000000" pitchFamily="2" charset="0"/>
              </a:rPr>
              <a:t>Gauteng district</a:t>
            </a: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xmlns="" id="{8AE0C441-481C-DF48-8BF1-D03159B8F494}"/>
              </a:ext>
            </a:extLst>
          </p:cNvPr>
          <p:cNvSpPr/>
          <p:nvPr/>
        </p:nvSpPr>
        <p:spPr>
          <a:xfrm>
            <a:off x="-5387613" y="3495458"/>
            <a:ext cx="3300073" cy="2844894"/>
          </a:xfrm>
          <a:prstGeom prst="hexagon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NB Sans Regular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DDE0684-C820-8745-B52F-70364FF3F33C}"/>
              </a:ext>
            </a:extLst>
          </p:cNvPr>
          <p:cNvSpPr txBox="1"/>
          <p:nvPr/>
        </p:nvSpPr>
        <p:spPr>
          <a:xfrm>
            <a:off x="6582937" y="1265976"/>
            <a:ext cx="3009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20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20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2000" dirty="0">
                <a:solidFill>
                  <a:srgbClr val="202A33"/>
                </a:solidFill>
                <a:latin typeface="FNB Sans Light" panose="02000000000000000000" pitchFamily="2" charset="0"/>
              </a:rPr>
              <a:t>25 January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88904" y="6155686"/>
            <a:ext cx="5062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/>
              <a:t>25 Years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59153" y="407795"/>
            <a:ext cx="14067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b="1" dirty="0"/>
              <a:t>Secretary’s </a:t>
            </a:r>
          </a:p>
          <a:p>
            <a:r>
              <a:rPr lang="en-ZA" sz="2000" b="1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28634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xmlns="" id="{EE7270E8-0F83-0149-93CA-A5E1769E41AD}"/>
              </a:ext>
            </a:extLst>
          </p:cNvPr>
          <p:cNvSpPr/>
          <p:nvPr/>
        </p:nvSpPr>
        <p:spPr>
          <a:xfrm>
            <a:off x="778082" y="2899156"/>
            <a:ext cx="2516414" cy="166762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5C791C3B-5125-F040-A208-388E2F25D416}"/>
              </a:ext>
            </a:extLst>
          </p:cNvPr>
          <p:cNvSpPr/>
          <p:nvPr/>
        </p:nvSpPr>
        <p:spPr>
          <a:xfrm>
            <a:off x="785103" y="2899155"/>
            <a:ext cx="2526403" cy="1667627"/>
          </a:xfrm>
          <a:prstGeom prst="rect">
            <a:avLst/>
          </a:prstGeom>
          <a:solidFill>
            <a:srgbClr val="FF0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xmlns="" id="{1A68E787-21D3-5643-9846-7EA9CA9DF66F}"/>
              </a:ext>
            </a:extLst>
          </p:cNvPr>
          <p:cNvGrpSpPr/>
          <p:nvPr/>
        </p:nvGrpSpPr>
        <p:grpSpPr>
          <a:xfrm>
            <a:off x="6273626" y="2899155"/>
            <a:ext cx="2526403" cy="1667628"/>
            <a:chOff x="3502994" y="1015491"/>
            <a:chExt cx="2526403" cy="1667628"/>
          </a:xfrm>
          <a:solidFill>
            <a:srgbClr val="00B050"/>
          </a:solidFill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xmlns="" id="{BDB2A017-5160-6F45-9708-6707588932C8}"/>
                </a:ext>
              </a:extLst>
            </p:cNvPr>
            <p:cNvSpPr/>
            <p:nvPr/>
          </p:nvSpPr>
          <p:spPr>
            <a:xfrm>
              <a:off x="3502994" y="1015492"/>
              <a:ext cx="2516414" cy="16676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xmlns="" id="{B85C7CD6-BA98-2F47-B251-FF25382FCAF9}"/>
                </a:ext>
              </a:extLst>
            </p:cNvPr>
            <p:cNvSpPr/>
            <p:nvPr/>
          </p:nvSpPr>
          <p:spPr>
            <a:xfrm>
              <a:off x="3502994" y="1015491"/>
              <a:ext cx="2526403" cy="16676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xmlns="" id="{E72C2227-41CC-3644-BFF0-13DC50716A8C}"/>
              </a:ext>
            </a:extLst>
          </p:cNvPr>
          <p:cNvGrpSpPr/>
          <p:nvPr/>
        </p:nvGrpSpPr>
        <p:grpSpPr>
          <a:xfrm>
            <a:off x="3500891" y="4769080"/>
            <a:ext cx="2527956" cy="1667628"/>
            <a:chOff x="3500891" y="1015491"/>
            <a:chExt cx="2527956" cy="1667628"/>
          </a:xfrm>
          <a:solidFill>
            <a:srgbClr val="00B050"/>
          </a:solidFill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xmlns="" id="{500887CE-A2FB-1B4E-8601-09624C39C74A}"/>
                </a:ext>
              </a:extLst>
            </p:cNvPr>
            <p:cNvSpPr/>
            <p:nvPr/>
          </p:nvSpPr>
          <p:spPr>
            <a:xfrm>
              <a:off x="3502994" y="1015492"/>
              <a:ext cx="2516414" cy="16676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xmlns="" id="{5F5B0FFC-1064-394C-8A7A-3EBD8EEA1487}"/>
                </a:ext>
              </a:extLst>
            </p:cNvPr>
            <p:cNvSpPr/>
            <p:nvPr/>
          </p:nvSpPr>
          <p:spPr>
            <a:xfrm>
              <a:off x="3500891" y="1015491"/>
              <a:ext cx="2527956" cy="16676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CD65B95A-A9CD-3E46-9EDD-8FFF8368809C}"/>
              </a:ext>
            </a:extLst>
          </p:cNvPr>
          <p:cNvSpPr/>
          <p:nvPr/>
        </p:nvSpPr>
        <p:spPr>
          <a:xfrm>
            <a:off x="3502994" y="1015492"/>
            <a:ext cx="2516414" cy="16676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xmlns="" id="{9379F31A-CCAE-D54E-9EE8-EC60C81E2B2F}"/>
              </a:ext>
            </a:extLst>
          </p:cNvPr>
          <p:cNvSpPr txBox="1">
            <a:spLocks/>
          </p:cNvSpPr>
          <p:nvPr/>
        </p:nvSpPr>
        <p:spPr>
          <a:xfrm>
            <a:off x="655012" y="249659"/>
            <a:ext cx="4515474" cy="86007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009193"/>
                </a:solidFill>
                <a:latin typeface="Calibri" panose="020F0502020204030204" pitchFamily="34" charset="0"/>
                <a:ea typeface="FNB Sans" panose="02000000000000000000" pitchFamily="2" charset="0"/>
                <a:cs typeface="Calibri" panose="020F0502020204030204" pitchFamily="34" charset="0"/>
              </a:rPr>
              <a:t>District Secretaries Report Highlights &amp; Lowlights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9999"/>
                </a:solidFill>
                <a:latin typeface="FNB Sans Light" panose="02000000000000000000" pitchFamily="2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7C2F88A-CC68-5D4C-97B0-0AECD6A40B1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72832" y="317260"/>
            <a:ext cx="2751056" cy="304793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928A70A-B11A-7A49-9579-C59EAAD33CF1}"/>
              </a:ext>
            </a:extLst>
          </p:cNvPr>
          <p:cNvSpPr/>
          <p:nvPr/>
        </p:nvSpPr>
        <p:spPr>
          <a:xfrm>
            <a:off x="-2172832" y="-208230"/>
            <a:ext cx="2172832" cy="210040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ACECF8A4-E10E-0647-957E-F67A371157F9}"/>
              </a:ext>
            </a:extLst>
          </p:cNvPr>
          <p:cNvSpPr/>
          <p:nvPr/>
        </p:nvSpPr>
        <p:spPr>
          <a:xfrm>
            <a:off x="791517" y="1027625"/>
            <a:ext cx="2516414" cy="16676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24652CCA-F2B0-6843-8D14-8A4E16671F9E}"/>
              </a:ext>
            </a:extLst>
          </p:cNvPr>
          <p:cNvSpPr/>
          <p:nvPr/>
        </p:nvSpPr>
        <p:spPr>
          <a:xfrm>
            <a:off x="6257957" y="1015492"/>
            <a:ext cx="2516414" cy="16676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DB9FB5A8-DAAF-0641-A0BD-F8B9A3E0012C}"/>
              </a:ext>
            </a:extLst>
          </p:cNvPr>
          <p:cNvSpPr/>
          <p:nvPr/>
        </p:nvSpPr>
        <p:spPr>
          <a:xfrm>
            <a:off x="3502994" y="2896251"/>
            <a:ext cx="2516414" cy="16676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0843B2-46FC-264C-ADD0-880ED76C2B9A}"/>
              </a:ext>
            </a:extLst>
          </p:cNvPr>
          <p:cNvSpPr txBox="1"/>
          <p:nvPr/>
        </p:nvSpPr>
        <p:spPr>
          <a:xfrm>
            <a:off x="6417298" y="1048375"/>
            <a:ext cx="2213106" cy="55399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ZA" sz="1600" dirty="0">
                <a:solidFill>
                  <a:schemeClr val="bg1"/>
                </a:solidFill>
                <a:latin typeface="FNB Sans" panose="02000000000000000000" pitchFamily="2" charset="0"/>
              </a:rPr>
              <a:t>     </a:t>
            </a:r>
            <a:r>
              <a:rPr lang="en-ZA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Secretaries &amp; </a:t>
            </a:r>
          </a:p>
          <a:p>
            <a:pPr algn="ctr"/>
            <a:r>
              <a:rPr lang="en-ZA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Treasurers workshop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02D1F18-C6C4-C64D-9D0B-887EACC521D2}"/>
              </a:ext>
            </a:extLst>
          </p:cNvPr>
          <p:cNvSpPr txBox="1"/>
          <p:nvPr/>
        </p:nvSpPr>
        <p:spPr>
          <a:xfrm>
            <a:off x="6434530" y="1575431"/>
            <a:ext cx="2195873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1460500" algn="r"/>
              </a:tabLst>
            </a:pPr>
            <a:r>
              <a:rPr lang="en-ZA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71% of total no# of local church secretaries and treasurers in attendance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58D6582-EB19-7C48-B6A5-CDFEDE7CFB68}"/>
              </a:ext>
            </a:extLst>
          </p:cNvPr>
          <p:cNvSpPr txBox="1"/>
          <p:nvPr/>
        </p:nvSpPr>
        <p:spPr>
          <a:xfrm>
            <a:off x="1117545" y="1145814"/>
            <a:ext cx="1787412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ZA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Pastoral Reviews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BD7AD48-740E-0341-B326-9891CC2A0D92}"/>
              </a:ext>
            </a:extLst>
          </p:cNvPr>
          <p:cNvSpPr txBox="1"/>
          <p:nvPr/>
        </p:nvSpPr>
        <p:spPr>
          <a:xfrm>
            <a:off x="985028" y="1747244"/>
            <a:ext cx="1721176" cy="800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1373188" algn="r"/>
              </a:tabLst>
            </a:pPr>
            <a:r>
              <a:rPr lang="en-ZA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Improvement 49%</a:t>
            </a:r>
          </a:p>
          <a:p>
            <a:endParaRPr lang="en-ZA" sz="1400" b="1" dirty="0">
              <a:solidFill>
                <a:schemeClr val="bg1"/>
              </a:solidFill>
              <a:latin typeface="FNB Sans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1A830C0-B266-554F-A54D-04E7C5A6421D}"/>
              </a:ext>
            </a:extLst>
          </p:cNvPr>
          <p:cNvSpPr txBox="1"/>
          <p:nvPr/>
        </p:nvSpPr>
        <p:spPr>
          <a:xfrm>
            <a:off x="1512514" y="3029173"/>
            <a:ext cx="1067536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ZA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Database</a:t>
            </a:r>
            <a:r>
              <a:rPr lang="en-ZA" sz="1600" dirty="0">
                <a:solidFill>
                  <a:schemeClr val="bg1"/>
                </a:solidFill>
                <a:latin typeface="FNB Sans" panose="02000000000000000000" pitchFamily="2" charset="0"/>
              </a:rPr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12D0F59-BD59-3D4C-B226-57BB3F15829F}"/>
              </a:ext>
            </a:extLst>
          </p:cNvPr>
          <p:cNvSpPr txBox="1"/>
          <p:nvPr/>
        </p:nvSpPr>
        <p:spPr>
          <a:xfrm>
            <a:off x="1062250" y="3594390"/>
            <a:ext cx="16070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1373188" algn="r"/>
              </a:tabLst>
            </a:pPr>
            <a:r>
              <a:rPr lang="en-ZA" sz="1600" b="1" dirty="0">
                <a:solidFill>
                  <a:schemeClr val="bg1"/>
                </a:solidFill>
              </a:rPr>
              <a:t>Placed on hold due to poor participation </a:t>
            </a:r>
            <a:endParaRPr lang="en-ZA" sz="16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E5CB4017-2711-BF41-B37D-D6409A8BE0DB}"/>
              </a:ext>
            </a:extLst>
          </p:cNvPr>
          <p:cNvSpPr txBox="1"/>
          <p:nvPr/>
        </p:nvSpPr>
        <p:spPr>
          <a:xfrm>
            <a:off x="4343120" y="3034839"/>
            <a:ext cx="832600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ZA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Website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6909B8E9-2548-3C4C-AC0E-59E333DE0A58}"/>
              </a:ext>
            </a:extLst>
          </p:cNvPr>
          <p:cNvSpPr txBox="1"/>
          <p:nvPr/>
        </p:nvSpPr>
        <p:spPr>
          <a:xfrm>
            <a:off x="3714946" y="3531284"/>
            <a:ext cx="1801439" cy="1292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1373188" algn="r"/>
              </a:tabLst>
            </a:pPr>
            <a:r>
              <a:rPr lang="en-ZA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Revamped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3188" algn="r"/>
              </a:tabLst>
            </a:pPr>
            <a:endParaRPr lang="en-ZA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3188" algn="r"/>
              </a:tabLst>
            </a:pPr>
            <a:r>
              <a:rPr lang="en-ZA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Continuous improvement </a:t>
            </a:r>
            <a:endParaRPr lang="en-ZA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1373188" algn="r"/>
              </a:tabLst>
            </a:pPr>
            <a:endParaRPr lang="en-ZA" sz="1400" dirty="0">
              <a:solidFill>
                <a:schemeClr val="bg1"/>
              </a:solidFill>
              <a:latin typeface="FNB Sans" panose="02000000000000000000" pitchFamily="2" charset="0"/>
            </a:endParaRPr>
          </a:p>
        </p:txBody>
      </p:sp>
      <p:sp>
        <p:nvSpPr>
          <p:cNvPr id="45" name="Freeform 27">
            <a:extLst>
              <a:ext uri="{FF2B5EF4-FFF2-40B4-BE49-F238E27FC236}">
                <a16:creationId xmlns:a16="http://schemas.microsoft.com/office/drawing/2014/main" xmlns="" id="{E41BB158-E9F2-FC46-99D4-36A12E14F59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529066" y="3632939"/>
            <a:ext cx="208190" cy="208675"/>
          </a:xfrm>
          <a:custGeom>
            <a:avLst/>
            <a:gdLst>
              <a:gd name="T0" fmla="*/ 441 w 634"/>
              <a:gd name="T1" fmla="*/ 294 h 634"/>
              <a:gd name="T2" fmla="*/ 441 w 634"/>
              <a:gd name="T3" fmla="*/ 294 h 634"/>
              <a:gd name="T4" fmla="*/ 338 w 634"/>
              <a:gd name="T5" fmla="*/ 191 h 634"/>
              <a:gd name="T6" fmla="*/ 309 w 634"/>
              <a:gd name="T7" fmla="*/ 191 h 634"/>
              <a:gd name="T8" fmla="*/ 309 w 634"/>
              <a:gd name="T9" fmla="*/ 221 h 634"/>
              <a:gd name="T10" fmla="*/ 383 w 634"/>
              <a:gd name="T11" fmla="*/ 294 h 634"/>
              <a:gd name="T12" fmla="*/ 176 w 634"/>
              <a:gd name="T13" fmla="*/ 294 h 634"/>
              <a:gd name="T14" fmla="*/ 162 w 634"/>
              <a:gd name="T15" fmla="*/ 309 h 634"/>
              <a:gd name="T16" fmla="*/ 176 w 634"/>
              <a:gd name="T17" fmla="*/ 338 h 634"/>
              <a:gd name="T18" fmla="*/ 383 w 634"/>
              <a:gd name="T19" fmla="*/ 338 h 634"/>
              <a:gd name="T20" fmla="*/ 309 w 634"/>
              <a:gd name="T21" fmla="*/ 412 h 634"/>
              <a:gd name="T22" fmla="*/ 309 w 634"/>
              <a:gd name="T23" fmla="*/ 442 h 634"/>
              <a:gd name="T24" fmla="*/ 338 w 634"/>
              <a:gd name="T25" fmla="*/ 442 h 634"/>
              <a:gd name="T26" fmla="*/ 441 w 634"/>
              <a:gd name="T27" fmla="*/ 338 h 634"/>
              <a:gd name="T28" fmla="*/ 441 w 634"/>
              <a:gd name="T29" fmla="*/ 309 h 634"/>
              <a:gd name="T30" fmla="*/ 441 w 634"/>
              <a:gd name="T31" fmla="*/ 294 h 634"/>
              <a:gd name="T32" fmla="*/ 309 w 634"/>
              <a:gd name="T33" fmla="*/ 0 h 634"/>
              <a:gd name="T34" fmla="*/ 309 w 634"/>
              <a:gd name="T35" fmla="*/ 0 h 634"/>
              <a:gd name="T36" fmla="*/ 0 w 634"/>
              <a:gd name="T37" fmla="*/ 309 h 634"/>
              <a:gd name="T38" fmla="*/ 309 w 634"/>
              <a:gd name="T39" fmla="*/ 633 h 634"/>
              <a:gd name="T40" fmla="*/ 633 w 634"/>
              <a:gd name="T41" fmla="*/ 309 h 634"/>
              <a:gd name="T42" fmla="*/ 309 w 634"/>
              <a:gd name="T43" fmla="*/ 0 h 634"/>
              <a:gd name="T44" fmla="*/ 309 w 634"/>
              <a:gd name="T45" fmla="*/ 589 h 634"/>
              <a:gd name="T46" fmla="*/ 309 w 634"/>
              <a:gd name="T47" fmla="*/ 589 h 634"/>
              <a:gd name="T48" fmla="*/ 44 w 634"/>
              <a:gd name="T49" fmla="*/ 309 h 634"/>
              <a:gd name="T50" fmla="*/ 309 w 634"/>
              <a:gd name="T51" fmla="*/ 44 h 634"/>
              <a:gd name="T52" fmla="*/ 588 w 634"/>
              <a:gd name="T53" fmla="*/ 309 h 634"/>
              <a:gd name="T54" fmla="*/ 309 w 634"/>
              <a:gd name="T55" fmla="*/ 589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34" h="634">
                <a:moveTo>
                  <a:pt x="441" y="294"/>
                </a:moveTo>
                <a:lnTo>
                  <a:pt x="441" y="294"/>
                </a:lnTo>
                <a:cubicBezTo>
                  <a:pt x="338" y="191"/>
                  <a:pt x="338" y="191"/>
                  <a:pt x="338" y="191"/>
                </a:cubicBezTo>
                <a:cubicBezTo>
                  <a:pt x="324" y="176"/>
                  <a:pt x="309" y="176"/>
                  <a:pt x="309" y="191"/>
                </a:cubicBezTo>
                <a:cubicBezTo>
                  <a:pt x="294" y="191"/>
                  <a:pt x="294" y="206"/>
                  <a:pt x="309" y="221"/>
                </a:cubicBezTo>
                <a:cubicBezTo>
                  <a:pt x="383" y="294"/>
                  <a:pt x="383" y="294"/>
                  <a:pt x="383" y="294"/>
                </a:cubicBezTo>
                <a:cubicBezTo>
                  <a:pt x="176" y="294"/>
                  <a:pt x="176" y="294"/>
                  <a:pt x="176" y="294"/>
                </a:cubicBezTo>
                <a:cubicBezTo>
                  <a:pt x="162" y="294"/>
                  <a:pt x="162" y="309"/>
                  <a:pt x="162" y="309"/>
                </a:cubicBezTo>
                <a:cubicBezTo>
                  <a:pt x="162" y="324"/>
                  <a:pt x="162" y="338"/>
                  <a:pt x="176" y="338"/>
                </a:cubicBezTo>
                <a:cubicBezTo>
                  <a:pt x="383" y="338"/>
                  <a:pt x="383" y="338"/>
                  <a:pt x="383" y="338"/>
                </a:cubicBezTo>
                <a:cubicBezTo>
                  <a:pt x="309" y="412"/>
                  <a:pt x="309" y="412"/>
                  <a:pt x="309" y="412"/>
                </a:cubicBezTo>
                <a:cubicBezTo>
                  <a:pt x="294" y="427"/>
                  <a:pt x="294" y="442"/>
                  <a:pt x="309" y="442"/>
                </a:cubicBezTo>
                <a:cubicBezTo>
                  <a:pt x="309" y="456"/>
                  <a:pt x="324" y="456"/>
                  <a:pt x="338" y="442"/>
                </a:cubicBezTo>
                <a:cubicBezTo>
                  <a:pt x="441" y="338"/>
                  <a:pt x="441" y="338"/>
                  <a:pt x="441" y="338"/>
                </a:cubicBezTo>
                <a:cubicBezTo>
                  <a:pt x="441" y="324"/>
                  <a:pt x="441" y="324"/>
                  <a:pt x="441" y="309"/>
                </a:cubicBezTo>
                <a:lnTo>
                  <a:pt x="441" y="294"/>
                </a:lnTo>
                <a:close/>
                <a:moveTo>
                  <a:pt x="309" y="0"/>
                </a:moveTo>
                <a:lnTo>
                  <a:pt x="309" y="0"/>
                </a:lnTo>
                <a:cubicBezTo>
                  <a:pt x="147" y="0"/>
                  <a:pt x="0" y="147"/>
                  <a:pt x="0" y="309"/>
                </a:cubicBezTo>
                <a:cubicBezTo>
                  <a:pt x="0" y="485"/>
                  <a:pt x="147" y="633"/>
                  <a:pt x="309" y="633"/>
                </a:cubicBezTo>
                <a:cubicBezTo>
                  <a:pt x="485" y="633"/>
                  <a:pt x="633" y="485"/>
                  <a:pt x="633" y="309"/>
                </a:cubicBezTo>
                <a:cubicBezTo>
                  <a:pt x="633" y="147"/>
                  <a:pt x="485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44" y="471"/>
                  <a:pt x="44" y="309"/>
                </a:cubicBezTo>
                <a:cubicBezTo>
                  <a:pt x="44" y="162"/>
                  <a:pt x="162" y="44"/>
                  <a:pt x="309" y="44"/>
                </a:cubicBezTo>
                <a:cubicBezTo>
                  <a:pt x="471" y="44"/>
                  <a:pt x="588" y="162"/>
                  <a:pt x="588" y="309"/>
                </a:cubicBezTo>
                <a:cubicBezTo>
                  <a:pt x="588" y="471"/>
                  <a:pt x="471" y="589"/>
                  <a:pt x="309" y="5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18284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328039D7-AF7F-7342-ABED-AB365A6C006E}"/>
              </a:ext>
            </a:extLst>
          </p:cNvPr>
          <p:cNvSpPr txBox="1"/>
          <p:nvPr/>
        </p:nvSpPr>
        <p:spPr>
          <a:xfrm>
            <a:off x="6559749" y="3029849"/>
            <a:ext cx="1948482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ZA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Pastors appreciation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BAA3DFDC-68B4-8A41-A8D4-240212EF7781}"/>
              </a:ext>
            </a:extLst>
          </p:cNvPr>
          <p:cNvSpPr txBox="1"/>
          <p:nvPr/>
        </p:nvSpPr>
        <p:spPr>
          <a:xfrm>
            <a:off x="6478624" y="3584416"/>
            <a:ext cx="1607093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1373188" algn="r"/>
              </a:tabLst>
            </a:pPr>
            <a:r>
              <a:rPr lang="en-ZA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80% involvement </a:t>
            </a:r>
            <a:endParaRPr lang="en-ZA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Freeform 27">
            <a:extLst>
              <a:ext uri="{FF2B5EF4-FFF2-40B4-BE49-F238E27FC236}">
                <a16:creationId xmlns:a16="http://schemas.microsoft.com/office/drawing/2014/main" xmlns="" id="{AF9B7B0B-E982-A046-AD0A-966E2F85CF9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326769" y="3710933"/>
            <a:ext cx="208190" cy="208190"/>
          </a:xfrm>
          <a:custGeom>
            <a:avLst/>
            <a:gdLst>
              <a:gd name="T0" fmla="*/ 474013 w 634"/>
              <a:gd name="T1" fmla="*/ 316091 h 634"/>
              <a:gd name="T2" fmla="*/ 474013 w 634"/>
              <a:gd name="T3" fmla="*/ 316091 h 634"/>
              <a:gd name="T4" fmla="*/ 363303 w 634"/>
              <a:gd name="T5" fmla="*/ 205352 h 634"/>
              <a:gd name="T6" fmla="*/ 332132 w 634"/>
              <a:gd name="T7" fmla="*/ 205352 h 634"/>
              <a:gd name="T8" fmla="*/ 332132 w 634"/>
              <a:gd name="T9" fmla="*/ 237606 h 634"/>
              <a:gd name="T10" fmla="*/ 411671 w 634"/>
              <a:gd name="T11" fmla="*/ 316091 h 634"/>
              <a:gd name="T12" fmla="*/ 189175 w 634"/>
              <a:gd name="T13" fmla="*/ 316091 h 634"/>
              <a:gd name="T14" fmla="*/ 174127 w 634"/>
              <a:gd name="T15" fmla="*/ 332218 h 634"/>
              <a:gd name="T16" fmla="*/ 189175 w 634"/>
              <a:gd name="T17" fmla="*/ 363397 h 634"/>
              <a:gd name="T18" fmla="*/ 411671 w 634"/>
              <a:gd name="T19" fmla="*/ 363397 h 634"/>
              <a:gd name="T20" fmla="*/ 332132 w 634"/>
              <a:gd name="T21" fmla="*/ 442958 h 634"/>
              <a:gd name="T22" fmla="*/ 332132 w 634"/>
              <a:gd name="T23" fmla="*/ 475212 h 634"/>
              <a:gd name="T24" fmla="*/ 363303 w 634"/>
              <a:gd name="T25" fmla="*/ 475212 h 634"/>
              <a:gd name="T26" fmla="*/ 474013 w 634"/>
              <a:gd name="T27" fmla="*/ 363397 h 634"/>
              <a:gd name="T28" fmla="*/ 474013 w 634"/>
              <a:gd name="T29" fmla="*/ 332218 h 634"/>
              <a:gd name="T30" fmla="*/ 474013 w 634"/>
              <a:gd name="T31" fmla="*/ 316091 h 634"/>
              <a:gd name="T32" fmla="*/ 332132 w 634"/>
              <a:gd name="T33" fmla="*/ 0 h 634"/>
              <a:gd name="T34" fmla="*/ 332132 w 634"/>
              <a:gd name="T35" fmla="*/ 0 h 634"/>
              <a:gd name="T36" fmla="*/ 0 w 634"/>
              <a:gd name="T37" fmla="*/ 332218 h 634"/>
              <a:gd name="T38" fmla="*/ 332132 w 634"/>
              <a:gd name="T39" fmla="*/ 680564 h 634"/>
              <a:gd name="T40" fmla="*/ 680386 w 634"/>
              <a:gd name="T41" fmla="*/ 332218 h 634"/>
              <a:gd name="T42" fmla="*/ 332132 w 634"/>
              <a:gd name="T43" fmla="*/ 0 h 634"/>
              <a:gd name="T44" fmla="*/ 332132 w 634"/>
              <a:gd name="T45" fmla="*/ 633258 h 634"/>
              <a:gd name="T46" fmla="*/ 332132 w 634"/>
              <a:gd name="T47" fmla="*/ 633258 h 634"/>
              <a:gd name="T48" fmla="*/ 47294 w 634"/>
              <a:gd name="T49" fmla="*/ 332218 h 634"/>
              <a:gd name="T50" fmla="*/ 332132 w 634"/>
              <a:gd name="T51" fmla="*/ 47306 h 634"/>
              <a:gd name="T52" fmla="*/ 632017 w 634"/>
              <a:gd name="T53" fmla="*/ 332218 h 634"/>
              <a:gd name="T54" fmla="*/ 332132 w 634"/>
              <a:gd name="T55" fmla="*/ 633258 h 63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34" h="634">
                <a:moveTo>
                  <a:pt x="441" y="294"/>
                </a:moveTo>
                <a:lnTo>
                  <a:pt x="441" y="294"/>
                </a:lnTo>
                <a:cubicBezTo>
                  <a:pt x="338" y="191"/>
                  <a:pt x="338" y="191"/>
                  <a:pt x="338" y="191"/>
                </a:cubicBezTo>
                <a:cubicBezTo>
                  <a:pt x="324" y="176"/>
                  <a:pt x="309" y="176"/>
                  <a:pt x="309" y="191"/>
                </a:cubicBezTo>
                <a:cubicBezTo>
                  <a:pt x="294" y="191"/>
                  <a:pt x="294" y="206"/>
                  <a:pt x="309" y="221"/>
                </a:cubicBezTo>
                <a:cubicBezTo>
                  <a:pt x="383" y="294"/>
                  <a:pt x="383" y="294"/>
                  <a:pt x="383" y="294"/>
                </a:cubicBezTo>
                <a:cubicBezTo>
                  <a:pt x="176" y="294"/>
                  <a:pt x="176" y="294"/>
                  <a:pt x="176" y="294"/>
                </a:cubicBezTo>
                <a:cubicBezTo>
                  <a:pt x="162" y="294"/>
                  <a:pt x="162" y="309"/>
                  <a:pt x="162" y="309"/>
                </a:cubicBezTo>
                <a:cubicBezTo>
                  <a:pt x="162" y="324"/>
                  <a:pt x="162" y="338"/>
                  <a:pt x="176" y="338"/>
                </a:cubicBezTo>
                <a:cubicBezTo>
                  <a:pt x="383" y="338"/>
                  <a:pt x="383" y="338"/>
                  <a:pt x="383" y="338"/>
                </a:cubicBezTo>
                <a:cubicBezTo>
                  <a:pt x="309" y="412"/>
                  <a:pt x="309" y="412"/>
                  <a:pt x="309" y="412"/>
                </a:cubicBezTo>
                <a:cubicBezTo>
                  <a:pt x="294" y="427"/>
                  <a:pt x="294" y="442"/>
                  <a:pt x="309" y="442"/>
                </a:cubicBezTo>
                <a:cubicBezTo>
                  <a:pt x="309" y="456"/>
                  <a:pt x="324" y="456"/>
                  <a:pt x="338" y="442"/>
                </a:cubicBezTo>
                <a:cubicBezTo>
                  <a:pt x="441" y="338"/>
                  <a:pt x="441" y="338"/>
                  <a:pt x="441" y="338"/>
                </a:cubicBezTo>
                <a:cubicBezTo>
                  <a:pt x="441" y="324"/>
                  <a:pt x="441" y="324"/>
                  <a:pt x="441" y="309"/>
                </a:cubicBezTo>
                <a:lnTo>
                  <a:pt x="441" y="294"/>
                </a:lnTo>
                <a:close/>
                <a:moveTo>
                  <a:pt x="309" y="0"/>
                </a:moveTo>
                <a:lnTo>
                  <a:pt x="309" y="0"/>
                </a:lnTo>
                <a:cubicBezTo>
                  <a:pt x="147" y="0"/>
                  <a:pt x="0" y="147"/>
                  <a:pt x="0" y="309"/>
                </a:cubicBezTo>
                <a:cubicBezTo>
                  <a:pt x="0" y="485"/>
                  <a:pt x="147" y="633"/>
                  <a:pt x="309" y="633"/>
                </a:cubicBezTo>
                <a:cubicBezTo>
                  <a:pt x="485" y="633"/>
                  <a:pt x="633" y="485"/>
                  <a:pt x="633" y="309"/>
                </a:cubicBezTo>
                <a:cubicBezTo>
                  <a:pt x="633" y="147"/>
                  <a:pt x="485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44" y="471"/>
                  <a:pt x="44" y="309"/>
                </a:cubicBezTo>
                <a:cubicBezTo>
                  <a:pt x="44" y="162"/>
                  <a:pt x="162" y="44"/>
                  <a:pt x="309" y="44"/>
                </a:cubicBezTo>
                <a:cubicBezTo>
                  <a:pt x="471" y="44"/>
                  <a:pt x="588" y="162"/>
                  <a:pt x="588" y="309"/>
                </a:cubicBezTo>
                <a:cubicBezTo>
                  <a:pt x="588" y="471"/>
                  <a:pt x="471" y="589"/>
                  <a:pt x="309" y="5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8C50E88D-647E-DB4D-9743-F417BB606997}"/>
              </a:ext>
            </a:extLst>
          </p:cNvPr>
          <p:cNvSpPr txBox="1"/>
          <p:nvPr/>
        </p:nvSpPr>
        <p:spPr>
          <a:xfrm>
            <a:off x="3698896" y="4899588"/>
            <a:ext cx="2124621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ZA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 Reporting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244E468-D547-8740-848F-3628141EFA26}"/>
              </a:ext>
            </a:extLst>
          </p:cNvPr>
          <p:cNvSpPr txBox="1"/>
          <p:nvPr/>
        </p:nvSpPr>
        <p:spPr>
          <a:xfrm>
            <a:off x="3714946" y="5264493"/>
            <a:ext cx="184802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1373188" algn="r"/>
              </a:tabLst>
            </a:pPr>
            <a:r>
              <a:rPr lang="en-ZA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board all local churches to submit reports electronically</a:t>
            </a:r>
          </a:p>
        </p:txBody>
      </p:sp>
      <p:sp>
        <p:nvSpPr>
          <p:cNvPr id="80" name="Freeform 27">
            <a:extLst>
              <a:ext uri="{FF2B5EF4-FFF2-40B4-BE49-F238E27FC236}">
                <a16:creationId xmlns:a16="http://schemas.microsoft.com/office/drawing/2014/main" xmlns="" id="{FD542B58-7380-E14A-8923-FB2DCE536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572" y="5722166"/>
            <a:ext cx="208190" cy="208675"/>
          </a:xfrm>
          <a:custGeom>
            <a:avLst/>
            <a:gdLst>
              <a:gd name="T0" fmla="*/ 441 w 634"/>
              <a:gd name="T1" fmla="*/ 294 h 634"/>
              <a:gd name="T2" fmla="*/ 441 w 634"/>
              <a:gd name="T3" fmla="*/ 294 h 634"/>
              <a:gd name="T4" fmla="*/ 338 w 634"/>
              <a:gd name="T5" fmla="*/ 191 h 634"/>
              <a:gd name="T6" fmla="*/ 309 w 634"/>
              <a:gd name="T7" fmla="*/ 191 h 634"/>
              <a:gd name="T8" fmla="*/ 309 w 634"/>
              <a:gd name="T9" fmla="*/ 221 h 634"/>
              <a:gd name="T10" fmla="*/ 383 w 634"/>
              <a:gd name="T11" fmla="*/ 294 h 634"/>
              <a:gd name="T12" fmla="*/ 176 w 634"/>
              <a:gd name="T13" fmla="*/ 294 h 634"/>
              <a:gd name="T14" fmla="*/ 162 w 634"/>
              <a:gd name="T15" fmla="*/ 309 h 634"/>
              <a:gd name="T16" fmla="*/ 176 w 634"/>
              <a:gd name="T17" fmla="*/ 338 h 634"/>
              <a:gd name="T18" fmla="*/ 383 w 634"/>
              <a:gd name="T19" fmla="*/ 338 h 634"/>
              <a:gd name="T20" fmla="*/ 309 w 634"/>
              <a:gd name="T21" fmla="*/ 412 h 634"/>
              <a:gd name="T22" fmla="*/ 309 w 634"/>
              <a:gd name="T23" fmla="*/ 442 h 634"/>
              <a:gd name="T24" fmla="*/ 338 w 634"/>
              <a:gd name="T25" fmla="*/ 442 h 634"/>
              <a:gd name="T26" fmla="*/ 441 w 634"/>
              <a:gd name="T27" fmla="*/ 338 h 634"/>
              <a:gd name="T28" fmla="*/ 441 w 634"/>
              <a:gd name="T29" fmla="*/ 309 h 634"/>
              <a:gd name="T30" fmla="*/ 441 w 634"/>
              <a:gd name="T31" fmla="*/ 294 h 634"/>
              <a:gd name="T32" fmla="*/ 309 w 634"/>
              <a:gd name="T33" fmla="*/ 0 h 634"/>
              <a:gd name="T34" fmla="*/ 309 w 634"/>
              <a:gd name="T35" fmla="*/ 0 h 634"/>
              <a:gd name="T36" fmla="*/ 0 w 634"/>
              <a:gd name="T37" fmla="*/ 309 h 634"/>
              <a:gd name="T38" fmla="*/ 309 w 634"/>
              <a:gd name="T39" fmla="*/ 633 h 634"/>
              <a:gd name="T40" fmla="*/ 633 w 634"/>
              <a:gd name="T41" fmla="*/ 309 h 634"/>
              <a:gd name="T42" fmla="*/ 309 w 634"/>
              <a:gd name="T43" fmla="*/ 0 h 634"/>
              <a:gd name="T44" fmla="*/ 309 w 634"/>
              <a:gd name="T45" fmla="*/ 589 h 634"/>
              <a:gd name="T46" fmla="*/ 309 w 634"/>
              <a:gd name="T47" fmla="*/ 589 h 634"/>
              <a:gd name="T48" fmla="*/ 44 w 634"/>
              <a:gd name="T49" fmla="*/ 309 h 634"/>
              <a:gd name="T50" fmla="*/ 309 w 634"/>
              <a:gd name="T51" fmla="*/ 44 h 634"/>
              <a:gd name="T52" fmla="*/ 588 w 634"/>
              <a:gd name="T53" fmla="*/ 309 h 634"/>
              <a:gd name="T54" fmla="*/ 309 w 634"/>
              <a:gd name="T55" fmla="*/ 589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34" h="634">
                <a:moveTo>
                  <a:pt x="441" y="294"/>
                </a:moveTo>
                <a:lnTo>
                  <a:pt x="441" y="294"/>
                </a:lnTo>
                <a:cubicBezTo>
                  <a:pt x="338" y="191"/>
                  <a:pt x="338" y="191"/>
                  <a:pt x="338" y="191"/>
                </a:cubicBezTo>
                <a:cubicBezTo>
                  <a:pt x="324" y="176"/>
                  <a:pt x="309" y="176"/>
                  <a:pt x="309" y="191"/>
                </a:cubicBezTo>
                <a:cubicBezTo>
                  <a:pt x="294" y="191"/>
                  <a:pt x="294" y="206"/>
                  <a:pt x="309" y="221"/>
                </a:cubicBezTo>
                <a:cubicBezTo>
                  <a:pt x="383" y="294"/>
                  <a:pt x="383" y="294"/>
                  <a:pt x="383" y="294"/>
                </a:cubicBezTo>
                <a:cubicBezTo>
                  <a:pt x="176" y="294"/>
                  <a:pt x="176" y="294"/>
                  <a:pt x="176" y="294"/>
                </a:cubicBezTo>
                <a:cubicBezTo>
                  <a:pt x="162" y="294"/>
                  <a:pt x="162" y="309"/>
                  <a:pt x="162" y="309"/>
                </a:cubicBezTo>
                <a:cubicBezTo>
                  <a:pt x="162" y="324"/>
                  <a:pt x="162" y="338"/>
                  <a:pt x="176" y="338"/>
                </a:cubicBezTo>
                <a:cubicBezTo>
                  <a:pt x="383" y="338"/>
                  <a:pt x="383" y="338"/>
                  <a:pt x="383" y="338"/>
                </a:cubicBezTo>
                <a:cubicBezTo>
                  <a:pt x="309" y="412"/>
                  <a:pt x="309" y="412"/>
                  <a:pt x="309" y="412"/>
                </a:cubicBezTo>
                <a:cubicBezTo>
                  <a:pt x="294" y="427"/>
                  <a:pt x="294" y="442"/>
                  <a:pt x="309" y="442"/>
                </a:cubicBezTo>
                <a:cubicBezTo>
                  <a:pt x="309" y="456"/>
                  <a:pt x="324" y="456"/>
                  <a:pt x="338" y="442"/>
                </a:cubicBezTo>
                <a:cubicBezTo>
                  <a:pt x="441" y="338"/>
                  <a:pt x="441" y="338"/>
                  <a:pt x="441" y="338"/>
                </a:cubicBezTo>
                <a:cubicBezTo>
                  <a:pt x="441" y="324"/>
                  <a:pt x="441" y="324"/>
                  <a:pt x="441" y="309"/>
                </a:cubicBezTo>
                <a:lnTo>
                  <a:pt x="441" y="294"/>
                </a:lnTo>
                <a:close/>
                <a:moveTo>
                  <a:pt x="309" y="0"/>
                </a:moveTo>
                <a:lnTo>
                  <a:pt x="309" y="0"/>
                </a:lnTo>
                <a:cubicBezTo>
                  <a:pt x="147" y="0"/>
                  <a:pt x="0" y="147"/>
                  <a:pt x="0" y="309"/>
                </a:cubicBezTo>
                <a:cubicBezTo>
                  <a:pt x="0" y="485"/>
                  <a:pt x="147" y="633"/>
                  <a:pt x="309" y="633"/>
                </a:cubicBezTo>
                <a:cubicBezTo>
                  <a:pt x="485" y="633"/>
                  <a:pt x="633" y="485"/>
                  <a:pt x="633" y="309"/>
                </a:cubicBezTo>
                <a:cubicBezTo>
                  <a:pt x="633" y="147"/>
                  <a:pt x="485" y="0"/>
                  <a:pt x="309" y="0"/>
                </a:cubicBezTo>
                <a:close/>
                <a:moveTo>
                  <a:pt x="309" y="589"/>
                </a:moveTo>
                <a:lnTo>
                  <a:pt x="309" y="589"/>
                </a:lnTo>
                <a:cubicBezTo>
                  <a:pt x="162" y="589"/>
                  <a:pt x="44" y="471"/>
                  <a:pt x="44" y="309"/>
                </a:cubicBezTo>
                <a:cubicBezTo>
                  <a:pt x="44" y="162"/>
                  <a:pt x="162" y="44"/>
                  <a:pt x="309" y="44"/>
                </a:cubicBezTo>
                <a:cubicBezTo>
                  <a:pt x="471" y="44"/>
                  <a:pt x="588" y="162"/>
                  <a:pt x="588" y="309"/>
                </a:cubicBezTo>
                <a:cubicBezTo>
                  <a:pt x="588" y="471"/>
                  <a:pt x="471" y="589"/>
                  <a:pt x="309" y="5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18284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9014139E-6A33-6843-B56B-62CD01693473}"/>
              </a:ext>
            </a:extLst>
          </p:cNvPr>
          <p:cNvSpPr txBox="1"/>
          <p:nvPr/>
        </p:nvSpPr>
        <p:spPr>
          <a:xfrm>
            <a:off x="3861178" y="1145745"/>
            <a:ext cx="1391407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FNB Sans" panose="02000000000000000000" pitchFamily="2" charset="0"/>
                <a:cs typeface="Calibri" panose="020F0502020204030204" pitchFamily="34" charset="0"/>
              </a:rPr>
              <a:t>APR’s received</a:t>
            </a:r>
            <a:endParaRPr lang="en-ZA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3876199B-49B5-6145-8281-4CF0B1F96762}"/>
              </a:ext>
            </a:extLst>
          </p:cNvPr>
          <p:cNvSpPr txBox="1"/>
          <p:nvPr/>
        </p:nvSpPr>
        <p:spPr>
          <a:xfrm>
            <a:off x="3691009" y="1789099"/>
            <a:ext cx="1561576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1373188" algn="r"/>
              </a:tabLst>
            </a:pPr>
            <a:r>
              <a:rPr lang="en-ZA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95 % received </a:t>
            </a:r>
            <a:endParaRPr lang="en-ZA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sz="1400" b="1" dirty="0">
              <a:solidFill>
                <a:schemeClr val="bg1"/>
              </a:solidFill>
              <a:latin typeface="FNB Sans" panose="02000000000000000000" pitchFamily="2" charset="0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xmlns="" id="{DB66E441-A51B-1648-BFB9-BF708BF003EB}"/>
              </a:ext>
            </a:extLst>
          </p:cNvPr>
          <p:cNvCxnSpPr/>
          <p:nvPr/>
        </p:nvCxnSpPr>
        <p:spPr>
          <a:xfrm>
            <a:off x="1102987" y="1572768"/>
            <a:ext cx="1863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5C0B4948-15BD-8D4F-A1D6-D0BB53CEEBE7}"/>
              </a:ext>
            </a:extLst>
          </p:cNvPr>
          <p:cNvCxnSpPr/>
          <p:nvPr/>
        </p:nvCxnSpPr>
        <p:spPr>
          <a:xfrm>
            <a:off x="3829643" y="1572768"/>
            <a:ext cx="1863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1DBE84FD-8CCA-2745-A726-EB432CD7D5DF}"/>
              </a:ext>
            </a:extLst>
          </p:cNvPr>
          <p:cNvCxnSpPr/>
          <p:nvPr/>
        </p:nvCxnSpPr>
        <p:spPr>
          <a:xfrm>
            <a:off x="6586277" y="1572768"/>
            <a:ext cx="1863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xmlns="" id="{DCFA49B8-0833-B04D-B0D5-B6E29ADC0836}"/>
              </a:ext>
            </a:extLst>
          </p:cNvPr>
          <p:cNvCxnSpPr/>
          <p:nvPr/>
        </p:nvCxnSpPr>
        <p:spPr>
          <a:xfrm>
            <a:off x="1118165" y="3429000"/>
            <a:ext cx="1863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xmlns="" id="{A9D8CD65-709B-AB44-A015-709F453957C0}"/>
              </a:ext>
            </a:extLst>
          </p:cNvPr>
          <p:cNvCxnSpPr/>
          <p:nvPr/>
        </p:nvCxnSpPr>
        <p:spPr>
          <a:xfrm>
            <a:off x="3816927" y="3438098"/>
            <a:ext cx="1863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xmlns="" id="{352049CF-2081-9E4A-AA63-E46EDF38483D}"/>
              </a:ext>
            </a:extLst>
          </p:cNvPr>
          <p:cNvCxnSpPr/>
          <p:nvPr/>
        </p:nvCxnSpPr>
        <p:spPr>
          <a:xfrm>
            <a:off x="6586277" y="3429000"/>
            <a:ext cx="1863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xmlns="" id="{DC61C707-356E-D140-90E1-007DEABF1097}"/>
              </a:ext>
            </a:extLst>
          </p:cNvPr>
          <p:cNvCxnSpPr/>
          <p:nvPr/>
        </p:nvCxnSpPr>
        <p:spPr>
          <a:xfrm>
            <a:off x="3816927" y="5183676"/>
            <a:ext cx="18631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5485" y="3866372"/>
            <a:ext cx="207282" cy="2072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385" y="4054504"/>
            <a:ext cx="207282" cy="2072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976" y="2445534"/>
            <a:ext cx="2624328" cy="21924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38232" y="4681879"/>
            <a:ext cx="2121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12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January 2020</a:t>
            </a:r>
          </a:p>
        </p:txBody>
      </p:sp>
    </p:spTree>
    <p:extLst>
      <p:ext uri="{BB962C8B-B14F-4D97-AF65-F5344CB8AC3E}">
        <p14:creationId xmlns:p14="http://schemas.microsoft.com/office/powerpoint/2010/main" val="256547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995F97E4-61BA-2A45-B28A-530BCE443EE3}"/>
              </a:ext>
            </a:extLst>
          </p:cNvPr>
          <p:cNvGrpSpPr/>
          <p:nvPr/>
        </p:nvGrpSpPr>
        <p:grpSpPr>
          <a:xfrm>
            <a:off x="5873662" y="6102556"/>
            <a:ext cx="6483896" cy="451648"/>
            <a:chOff x="5943600" y="6143372"/>
            <a:chExt cx="6483896" cy="451648"/>
          </a:xfrm>
        </p:grpSpPr>
        <p:sp>
          <p:nvSpPr>
            <p:cNvPr id="7" name="Graphic 4">
              <a:extLst>
                <a:ext uri="{FF2B5EF4-FFF2-40B4-BE49-F238E27FC236}">
                  <a16:creationId xmlns:a16="http://schemas.microsoft.com/office/drawing/2014/main" xmlns="" id="{3D424D0D-C467-2441-A912-78F45D2407D7}"/>
                </a:ext>
              </a:extLst>
            </p:cNvPr>
            <p:cNvSpPr/>
            <p:nvPr/>
          </p:nvSpPr>
          <p:spPr>
            <a:xfrm>
              <a:off x="10677832" y="6143372"/>
              <a:ext cx="1749664" cy="451648"/>
            </a:xfrm>
            <a:custGeom>
              <a:avLst/>
              <a:gdLst>
                <a:gd name="connsiteX0" fmla="*/ 4328444 w 4391025"/>
                <a:gd name="connsiteY0" fmla="*/ 0 h 1133475"/>
                <a:gd name="connsiteX1" fmla="*/ 66673 w 4391025"/>
                <a:gd name="connsiteY1" fmla="*/ 0 h 1133475"/>
                <a:gd name="connsiteX2" fmla="*/ 66673 w 4391025"/>
                <a:gd name="connsiteY2" fmla="*/ 1138142 h 1133475"/>
                <a:gd name="connsiteX3" fmla="*/ 4328444 w 4391025"/>
                <a:gd name="connsiteY3" fmla="*/ 1138142 h 1133475"/>
                <a:gd name="connsiteX4" fmla="*/ 4328444 w 4391025"/>
                <a:gd name="connsiteY4" fmla="*/ 0 h 113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1025" h="1133475">
                  <a:moveTo>
                    <a:pt x="4328444" y="0"/>
                  </a:moveTo>
                  <a:lnTo>
                    <a:pt x="66673" y="0"/>
                  </a:lnTo>
                  <a:cubicBezTo>
                    <a:pt x="-22224" y="374173"/>
                    <a:pt x="-22224" y="763972"/>
                    <a:pt x="66673" y="1138142"/>
                  </a:cubicBezTo>
                  <a:lnTo>
                    <a:pt x="4328444" y="1138142"/>
                  </a:lnTo>
                  <a:cubicBezTo>
                    <a:pt x="4417217" y="763953"/>
                    <a:pt x="4417217" y="374188"/>
                    <a:pt x="4328444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Graphic 4">
              <a:extLst>
                <a:ext uri="{FF2B5EF4-FFF2-40B4-BE49-F238E27FC236}">
                  <a16:creationId xmlns:a16="http://schemas.microsoft.com/office/drawing/2014/main" xmlns="" id="{BD862288-A5B7-6342-B603-8A138751B13F}"/>
                </a:ext>
              </a:extLst>
            </p:cNvPr>
            <p:cNvSpPr/>
            <p:nvPr/>
          </p:nvSpPr>
          <p:spPr>
            <a:xfrm>
              <a:off x="9114503" y="6143372"/>
              <a:ext cx="1749664" cy="451648"/>
            </a:xfrm>
            <a:custGeom>
              <a:avLst/>
              <a:gdLst>
                <a:gd name="connsiteX0" fmla="*/ 4328444 w 4391025"/>
                <a:gd name="connsiteY0" fmla="*/ 0 h 1133475"/>
                <a:gd name="connsiteX1" fmla="*/ 66673 w 4391025"/>
                <a:gd name="connsiteY1" fmla="*/ 0 h 1133475"/>
                <a:gd name="connsiteX2" fmla="*/ 66673 w 4391025"/>
                <a:gd name="connsiteY2" fmla="*/ 1138142 h 1133475"/>
                <a:gd name="connsiteX3" fmla="*/ 4328444 w 4391025"/>
                <a:gd name="connsiteY3" fmla="*/ 1138142 h 1133475"/>
                <a:gd name="connsiteX4" fmla="*/ 4328444 w 4391025"/>
                <a:gd name="connsiteY4" fmla="*/ 0 h 113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1025" h="1133475">
                  <a:moveTo>
                    <a:pt x="4328444" y="0"/>
                  </a:moveTo>
                  <a:lnTo>
                    <a:pt x="66673" y="0"/>
                  </a:lnTo>
                  <a:cubicBezTo>
                    <a:pt x="-22224" y="374173"/>
                    <a:pt x="-22224" y="763972"/>
                    <a:pt x="66673" y="1138142"/>
                  </a:cubicBezTo>
                  <a:lnTo>
                    <a:pt x="4328444" y="1138142"/>
                  </a:lnTo>
                  <a:cubicBezTo>
                    <a:pt x="4417217" y="763953"/>
                    <a:pt x="4417217" y="374188"/>
                    <a:pt x="4328444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Graphic 4">
              <a:extLst>
                <a:ext uri="{FF2B5EF4-FFF2-40B4-BE49-F238E27FC236}">
                  <a16:creationId xmlns:a16="http://schemas.microsoft.com/office/drawing/2014/main" xmlns="" id="{464D7C8C-4B86-3745-8EFB-2DE536F84402}"/>
                </a:ext>
              </a:extLst>
            </p:cNvPr>
            <p:cNvSpPr/>
            <p:nvPr/>
          </p:nvSpPr>
          <p:spPr>
            <a:xfrm>
              <a:off x="7543800" y="6143372"/>
              <a:ext cx="1749664" cy="451648"/>
            </a:xfrm>
            <a:custGeom>
              <a:avLst/>
              <a:gdLst>
                <a:gd name="connsiteX0" fmla="*/ 4328444 w 4391025"/>
                <a:gd name="connsiteY0" fmla="*/ 0 h 1133475"/>
                <a:gd name="connsiteX1" fmla="*/ 66673 w 4391025"/>
                <a:gd name="connsiteY1" fmla="*/ 0 h 1133475"/>
                <a:gd name="connsiteX2" fmla="*/ 66673 w 4391025"/>
                <a:gd name="connsiteY2" fmla="*/ 1138142 h 1133475"/>
                <a:gd name="connsiteX3" fmla="*/ 4328444 w 4391025"/>
                <a:gd name="connsiteY3" fmla="*/ 1138142 h 1133475"/>
                <a:gd name="connsiteX4" fmla="*/ 4328444 w 4391025"/>
                <a:gd name="connsiteY4" fmla="*/ 0 h 113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1025" h="1133475">
                  <a:moveTo>
                    <a:pt x="4328444" y="0"/>
                  </a:moveTo>
                  <a:lnTo>
                    <a:pt x="66673" y="0"/>
                  </a:lnTo>
                  <a:cubicBezTo>
                    <a:pt x="-22224" y="374173"/>
                    <a:pt x="-22224" y="763972"/>
                    <a:pt x="66673" y="1138142"/>
                  </a:cubicBezTo>
                  <a:lnTo>
                    <a:pt x="4328444" y="1138142"/>
                  </a:lnTo>
                  <a:cubicBezTo>
                    <a:pt x="4417217" y="763953"/>
                    <a:pt x="4417217" y="374188"/>
                    <a:pt x="4328444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Graphic 4">
              <a:extLst>
                <a:ext uri="{FF2B5EF4-FFF2-40B4-BE49-F238E27FC236}">
                  <a16:creationId xmlns:a16="http://schemas.microsoft.com/office/drawing/2014/main" xmlns="" id="{70B8F07A-41D4-DF44-AE81-1BD21DCD419D}"/>
                </a:ext>
              </a:extLst>
            </p:cNvPr>
            <p:cNvSpPr/>
            <p:nvPr/>
          </p:nvSpPr>
          <p:spPr>
            <a:xfrm>
              <a:off x="5943600" y="6143372"/>
              <a:ext cx="1749664" cy="451648"/>
            </a:xfrm>
            <a:custGeom>
              <a:avLst/>
              <a:gdLst>
                <a:gd name="connsiteX0" fmla="*/ 4328444 w 4391025"/>
                <a:gd name="connsiteY0" fmla="*/ 0 h 1133475"/>
                <a:gd name="connsiteX1" fmla="*/ 66673 w 4391025"/>
                <a:gd name="connsiteY1" fmla="*/ 0 h 1133475"/>
                <a:gd name="connsiteX2" fmla="*/ 66673 w 4391025"/>
                <a:gd name="connsiteY2" fmla="*/ 1138142 h 1133475"/>
                <a:gd name="connsiteX3" fmla="*/ 4328444 w 4391025"/>
                <a:gd name="connsiteY3" fmla="*/ 1138142 h 1133475"/>
                <a:gd name="connsiteX4" fmla="*/ 4328444 w 4391025"/>
                <a:gd name="connsiteY4" fmla="*/ 0 h 113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1025" h="1133475">
                  <a:moveTo>
                    <a:pt x="4328444" y="0"/>
                  </a:moveTo>
                  <a:lnTo>
                    <a:pt x="66673" y="0"/>
                  </a:lnTo>
                  <a:cubicBezTo>
                    <a:pt x="-22224" y="374173"/>
                    <a:pt x="-22224" y="763972"/>
                    <a:pt x="66673" y="1138142"/>
                  </a:cubicBezTo>
                  <a:lnTo>
                    <a:pt x="4328444" y="1138142"/>
                  </a:lnTo>
                  <a:cubicBezTo>
                    <a:pt x="4417217" y="763953"/>
                    <a:pt x="4417217" y="374188"/>
                    <a:pt x="4328444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7B84EFB8-0C32-9C40-9BA3-93E60E5BF957}"/>
              </a:ext>
            </a:extLst>
          </p:cNvPr>
          <p:cNvSpPr/>
          <p:nvPr/>
        </p:nvSpPr>
        <p:spPr>
          <a:xfrm>
            <a:off x="4836300" y="2165979"/>
            <a:ext cx="1035386" cy="8937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7CFFD3B4-A905-3D43-B0F5-58EA636B9F3C}"/>
              </a:ext>
            </a:extLst>
          </p:cNvPr>
          <p:cNvSpPr/>
          <p:nvPr/>
        </p:nvSpPr>
        <p:spPr>
          <a:xfrm>
            <a:off x="4829054" y="4540549"/>
            <a:ext cx="1035386" cy="9326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82547DB0-412A-1542-AB3E-F8B13415FDF5}"/>
              </a:ext>
            </a:extLst>
          </p:cNvPr>
          <p:cNvSpPr/>
          <p:nvPr/>
        </p:nvSpPr>
        <p:spPr>
          <a:xfrm>
            <a:off x="701410" y="4363937"/>
            <a:ext cx="4122172" cy="14326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9C71005-D4B8-0949-B909-65EFD84F71C6}"/>
              </a:ext>
            </a:extLst>
          </p:cNvPr>
          <p:cNvSpPr/>
          <p:nvPr/>
        </p:nvSpPr>
        <p:spPr>
          <a:xfrm>
            <a:off x="7107752" y="1710036"/>
            <a:ext cx="4193363" cy="17591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xmlns="" id="{9379F31A-CCAE-D54E-9EE8-EC60C81E2B2F}"/>
              </a:ext>
            </a:extLst>
          </p:cNvPr>
          <p:cNvSpPr txBox="1">
            <a:spLocks/>
          </p:cNvSpPr>
          <p:nvPr/>
        </p:nvSpPr>
        <p:spPr>
          <a:xfrm>
            <a:off x="655012" y="249659"/>
            <a:ext cx="4515474" cy="86007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009999"/>
                </a:solidFill>
                <a:latin typeface="Calibri" panose="020F0502020204030204" pitchFamily="34" charset="0"/>
                <a:ea typeface="FNB Sans" panose="02000000000000000000" pitchFamily="2" charset="0"/>
                <a:cs typeface="Calibri" panose="020F0502020204030204" pitchFamily="34" charset="0"/>
              </a:rPr>
              <a:t>Initiatives tracker</a:t>
            </a:r>
            <a:r>
              <a:rPr lang="en-US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7C2F88A-CC68-5D4C-97B0-0AECD6A40B1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72832" y="317260"/>
            <a:ext cx="2751056" cy="30479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928A70A-B11A-7A49-9579-C59EAAD33CF1}"/>
              </a:ext>
            </a:extLst>
          </p:cNvPr>
          <p:cNvSpPr/>
          <p:nvPr/>
        </p:nvSpPr>
        <p:spPr>
          <a:xfrm>
            <a:off x="-2172832" y="-208230"/>
            <a:ext cx="2172832" cy="210040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F926E2B-5918-0544-9B2A-52BBE9B0F9D5}"/>
              </a:ext>
            </a:extLst>
          </p:cNvPr>
          <p:cNvSpPr/>
          <p:nvPr/>
        </p:nvSpPr>
        <p:spPr>
          <a:xfrm>
            <a:off x="697489" y="1996888"/>
            <a:ext cx="4126093" cy="1462526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97887452-B228-0C4E-B29F-61344064A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144634"/>
              </p:ext>
            </p:extLst>
          </p:nvPr>
        </p:nvGraphicFramePr>
        <p:xfrm>
          <a:off x="684771" y="1744150"/>
          <a:ext cx="4126093" cy="1786022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3112858">
                  <a:extLst>
                    <a:ext uri="{9D8B030D-6E8A-4147-A177-3AD203B41FA5}">
                      <a16:colId xmlns:a16="http://schemas.microsoft.com/office/drawing/2014/main" xmlns="" val="146169471"/>
                    </a:ext>
                  </a:extLst>
                </a:gridCol>
                <a:gridCol w="1013235">
                  <a:extLst>
                    <a:ext uri="{9D8B030D-6E8A-4147-A177-3AD203B41FA5}">
                      <a16:colId xmlns:a16="http://schemas.microsoft.com/office/drawing/2014/main" xmlns="" val="2014373253"/>
                    </a:ext>
                  </a:extLst>
                </a:gridCol>
              </a:tblGrid>
              <a:tr h="343706"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Initiative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2428671"/>
                  </a:ext>
                </a:extLst>
              </a:tr>
              <a:tr h="308052">
                <a:tc>
                  <a:txBody>
                    <a:bodyPr/>
                    <a:lstStyle/>
                    <a:p>
                      <a:r>
                        <a:rPr lang="en-Z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District Boards Goal setting- Feb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25422"/>
                  </a:ext>
                </a:extLst>
              </a:tr>
              <a:tr h="308052">
                <a:tc>
                  <a:txBody>
                    <a:bodyPr/>
                    <a:lstStyle/>
                    <a:p>
                      <a:r>
                        <a:rPr lang="en-Z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Website upgrade</a:t>
                      </a:r>
                      <a:r>
                        <a:rPr lang="en-ZA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progress</a:t>
                      </a:r>
                      <a:endParaRPr lang="en-ZA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9548274"/>
                  </a:ext>
                </a:extLst>
              </a:tr>
              <a:tr h="308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Secretaries</a:t>
                      </a:r>
                      <a:r>
                        <a:rPr lang="en-ZA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Reporting Services</a:t>
                      </a:r>
                      <a:endParaRPr lang="en-ZA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91544971"/>
                  </a:ext>
                </a:extLst>
              </a:tr>
              <a:tr h="308052">
                <a:tc>
                  <a:txBody>
                    <a:bodyPr/>
                    <a:lstStyle/>
                    <a:p>
                      <a:r>
                        <a:rPr lang="en-Z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Secretaries &amp; Treasurers reporting tool training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136147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D2D11368-C325-A147-BF4F-489ECE3C1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928801"/>
              </p:ext>
            </p:extLst>
          </p:nvPr>
        </p:nvGraphicFramePr>
        <p:xfrm>
          <a:off x="7107405" y="1710034"/>
          <a:ext cx="4188325" cy="174938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3195347">
                  <a:extLst>
                    <a:ext uri="{9D8B030D-6E8A-4147-A177-3AD203B41FA5}">
                      <a16:colId xmlns:a16="http://schemas.microsoft.com/office/drawing/2014/main" xmlns="" val="14616947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xmlns="" val="1927400884"/>
                    </a:ext>
                  </a:extLst>
                </a:gridCol>
              </a:tblGrid>
              <a:tr h="384864"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Initiative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2428671"/>
                  </a:ext>
                </a:extLst>
              </a:tr>
              <a:tr h="349876">
                <a:tc>
                  <a:txBody>
                    <a:bodyPr/>
                    <a:lstStyle/>
                    <a:p>
                      <a:r>
                        <a:rPr lang="en-Z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Pastors &amp; Wives</a:t>
                      </a:r>
                      <a:r>
                        <a:rPr lang="en-ZA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retreat - September</a:t>
                      </a:r>
                      <a:endParaRPr lang="en-ZA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25422"/>
                  </a:ext>
                </a:extLst>
              </a:tr>
              <a:tr h="349876">
                <a:tc>
                  <a:txBody>
                    <a:bodyPr/>
                    <a:lstStyle/>
                    <a:p>
                      <a:r>
                        <a:rPr lang="en-Z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District Conventions - November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9548274"/>
                  </a:ext>
                </a:extLst>
              </a:tr>
              <a:tr h="349876">
                <a:tc>
                  <a:txBody>
                    <a:bodyPr/>
                    <a:lstStyle/>
                    <a:p>
                      <a:r>
                        <a:rPr lang="en-Z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District Assembly – January 2021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1544971"/>
                  </a:ext>
                </a:extLst>
              </a:tr>
              <a:tr h="314888">
                <a:tc>
                  <a:txBody>
                    <a:bodyPr/>
                    <a:lstStyle/>
                    <a:p>
                      <a:r>
                        <a:rPr lang="en-Z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Electronic Reporting  - All Churches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7134298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80DE246A-7830-A645-9F9B-7E6D68072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12204"/>
              </p:ext>
            </p:extLst>
          </p:nvPr>
        </p:nvGraphicFramePr>
        <p:xfrm>
          <a:off x="697489" y="4365912"/>
          <a:ext cx="4126093" cy="14307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3294962">
                  <a:extLst>
                    <a:ext uri="{9D8B030D-6E8A-4147-A177-3AD203B41FA5}">
                      <a16:colId xmlns:a16="http://schemas.microsoft.com/office/drawing/2014/main" xmlns="" val="146169471"/>
                    </a:ext>
                  </a:extLst>
                </a:gridCol>
                <a:gridCol w="831131">
                  <a:extLst>
                    <a:ext uri="{9D8B030D-6E8A-4147-A177-3AD203B41FA5}">
                      <a16:colId xmlns:a16="http://schemas.microsoft.com/office/drawing/2014/main" xmlns="" val="1927400884"/>
                    </a:ext>
                  </a:extLst>
                </a:gridCol>
              </a:tblGrid>
              <a:tr h="428135">
                <a:tc>
                  <a:txBody>
                    <a:bodyPr/>
                    <a:lstStyle/>
                    <a:p>
                      <a:r>
                        <a:rPr lang="en-ZA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FNB Sans" panose="02000000000000000000" pitchFamily="2" charset="0"/>
                        </a:rPr>
                        <a:t>Initiative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FNB Sans" panose="02000000000000000000" pitchFamily="2" charset="0"/>
                        </a:rPr>
                        <a:t>Status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2428671"/>
                  </a:ext>
                </a:extLst>
              </a:tr>
              <a:tr h="428135">
                <a:tc>
                  <a:txBody>
                    <a:bodyPr/>
                    <a:lstStyle/>
                    <a:p>
                      <a:r>
                        <a:rPr lang="en-Z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 day seminar</a:t>
                      </a:r>
                      <a:r>
                        <a:rPr lang="en-ZA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ministers  under 45</a:t>
                      </a:r>
                      <a:endParaRPr lang="en-ZA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25422"/>
                  </a:ext>
                </a:extLst>
              </a:tr>
              <a:tr h="287218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FNB Sans" panose="02000000000000000000" pitchFamily="2" charset="0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9548274"/>
                  </a:ext>
                </a:extLst>
              </a:tr>
              <a:tr h="287218">
                <a:tc>
                  <a:txBody>
                    <a:bodyPr/>
                    <a:lstStyle/>
                    <a:p>
                      <a:r>
                        <a:rPr lang="en-ZA" sz="1200" baseline="0" dirty="0">
                          <a:latin typeface="FNB Sans" panose="02000000000000000000" pitchFamily="2" charset="0"/>
                        </a:rPr>
                        <a:t>xxx</a:t>
                      </a:r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>
                        <a:latin typeface="FNB Sans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91544971"/>
                  </a:ext>
                </a:extLst>
              </a:tr>
            </a:tbl>
          </a:graphicData>
        </a:graphic>
      </p:graphicFrame>
      <p:sp>
        <p:nvSpPr>
          <p:cNvPr id="31" name="Freeform 137">
            <a:extLst>
              <a:ext uri="{FF2B5EF4-FFF2-40B4-BE49-F238E27FC236}">
                <a16:creationId xmlns:a16="http://schemas.microsoft.com/office/drawing/2014/main" xmlns="" id="{8D615B97-4B9A-B642-901A-32F6D6D74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5894" y="4851403"/>
            <a:ext cx="198538" cy="189906"/>
          </a:xfrm>
          <a:custGeom>
            <a:avLst/>
            <a:gdLst>
              <a:gd name="T0" fmla="*/ 569639 w 608"/>
              <a:gd name="T1" fmla="*/ 245256 h 581"/>
              <a:gd name="T2" fmla="*/ 569639 w 608"/>
              <a:gd name="T3" fmla="*/ 245256 h 581"/>
              <a:gd name="T4" fmla="*/ 569639 w 608"/>
              <a:gd name="T5" fmla="*/ 245256 h 581"/>
              <a:gd name="T6" fmla="*/ 427469 w 608"/>
              <a:gd name="T7" fmla="*/ 347206 h 581"/>
              <a:gd name="T8" fmla="*/ 481263 w 608"/>
              <a:gd name="T9" fmla="*/ 516481 h 581"/>
              <a:gd name="T10" fmla="*/ 481263 w 608"/>
              <a:gd name="T11" fmla="*/ 530908 h 581"/>
              <a:gd name="T12" fmla="*/ 454366 w 608"/>
              <a:gd name="T13" fmla="*/ 557838 h 581"/>
              <a:gd name="T14" fmla="*/ 440918 w 608"/>
              <a:gd name="T15" fmla="*/ 551106 h 581"/>
              <a:gd name="T16" fmla="*/ 440918 w 608"/>
              <a:gd name="T17" fmla="*/ 551106 h 581"/>
              <a:gd name="T18" fmla="*/ 292024 w 608"/>
              <a:gd name="T19" fmla="*/ 442423 h 581"/>
              <a:gd name="T20" fmla="*/ 142170 w 608"/>
              <a:gd name="T21" fmla="*/ 551106 h 581"/>
              <a:gd name="T22" fmla="*/ 142170 w 608"/>
              <a:gd name="T23" fmla="*/ 551106 h 581"/>
              <a:gd name="T24" fmla="*/ 128721 w 608"/>
              <a:gd name="T25" fmla="*/ 557838 h 581"/>
              <a:gd name="T26" fmla="*/ 101824 w 608"/>
              <a:gd name="T27" fmla="*/ 530908 h 581"/>
              <a:gd name="T28" fmla="*/ 101824 w 608"/>
              <a:gd name="T29" fmla="*/ 516481 h 581"/>
              <a:gd name="T30" fmla="*/ 155618 w 608"/>
              <a:gd name="T31" fmla="*/ 347206 h 581"/>
              <a:gd name="T32" fmla="*/ 13448 w 608"/>
              <a:gd name="T33" fmla="*/ 245256 h 581"/>
              <a:gd name="T34" fmla="*/ 13448 w 608"/>
              <a:gd name="T35" fmla="*/ 245256 h 581"/>
              <a:gd name="T36" fmla="*/ 0 w 608"/>
              <a:gd name="T37" fmla="*/ 217365 h 581"/>
              <a:gd name="T38" fmla="*/ 26897 w 608"/>
              <a:gd name="T39" fmla="*/ 190434 h 581"/>
              <a:gd name="T40" fmla="*/ 26897 w 608"/>
              <a:gd name="T41" fmla="*/ 190434 h 581"/>
              <a:gd name="T42" fmla="*/ 210373 w 608"/>
              <a:gd name="T43" fmla="*/ 190434 h 581"/>
              <a:gd name="T44" fmla="*/ 264166 w 608"/>
              <a:gd name="T45" fmla="*/ 21159 h 581"/>
              <a:gd name="T46" fmla="*/ 292024 w 608"/>
              <a:gd name="T47" fmla="*/ 0 h 581"/>
              <a:gd name="T48" fmla="*/ 318921 w 608"/>
              <a:gd name="T49" fmla="*/ 21159 h 581"/>
              <a:gd name="T50" fmla="*/ 372715 w 608"/>
              <a:gd name="T51" fmla="*/ 190434 h 581"/>
              <a:gd name="T52" fmla="*/ 556190 w 608"/>
              <a:gd name="T53" fmla="*/ 190434 h 581"/>
              <a:gd name="T54" fmla="*/ 556190 w 608"/>
              <a:gd name="T55" fmla="*/ 190434 h 581"/>
              <a:gd name="T56" fmla="*/ 583087 w 608"/>
              <a:gd name="T57" fmla="*/ 217365 h 581"/>
              <a:gd name="T58" fmla="*/ 569639 w 608"/>
              <a:gd name="T59" fmla="*/ 245256 h 5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8" h="581">
                <a:moveTo>
                  <a:pt x="593" y="255"/>
                </a:moveTo>
                <a:lnTo>
                  <a:pt x="593" y="255"/>
                </a:lnTo>
                <a:cubicBezTo>
                  <a:pt x="445" y="361"/>
                  <a:pt x="445" y="361"/>
                  <a:pt x="445" y="361"/>
                </a:cubicBezTo>
                <a:cubicBezTo>
                  <a:pt x="501" y="537"/>
                  <a:pt x="501" y="537"/>
                  <a:pt x="501" y="537"/>
                </a:cubicBezTo>
                <a:cubicBezTo>
                  <a:pt x="501" y="545"/>
                  <a:pt x="501" y="545"/>
                  <a:pt x="501" y="552"/>
                </a:cubicBezTo>
                <a:cubicBezTo>
                  <a:pt x="501" y="566"/>
                  <a:pt x="487" y="580"/>
                  <a:pt x="473" y="580"/>
                </a:cubicBezTo>
                <a:cubicBezTo>
                  <a:pt x="466" y="580"/>
                  <a:pt x="459" y="573"/>
                  <a:pt x="459" y="573"/>
                </a:cubicBezTo>
                <a:cubicBezTo>
                  <a:pt x="304" y="460"/>
                  <a:pt x="304" y="460"/>
                  <a:pt x="304" y="460"/>
                </a:cubicBezTo>
                <a:cubicBezTo>
                  <a:pt x="148" y="573"/>
                  <a:pt x="148" y="573"/>
                  <a:pt x="148" y="573"/>
                </a:cubicBezTo>
                <a:cubicBezTo>
                  <a:pt x="148" y="573"/>
                  <a:pt x="141" y="580"/>
                  <a:pt x="134" y="580"/>
                </a:cubicBezTo>
                <a:cubicBezTo>
                  <a:pt x="120" y="580"/>
                  <a:pt x="106" y="566"/>
                  <a:pt x="106" y="552"/>
                </a:cubicBezTo>
                <a:cubicBezTo>
                  <a:pt x="106" y="545"/>
                  <a:pt x="106" y="545"/>
                  <a:pt x="106" y="537"/>
                </a:cubicBezTo>
                <a:cubicBezTo>
                  <a:pt x="162" y="361"/>
                  <a:pt x="162" y="361"/>
                  <a:pt x="162" y="361"/>
                </a:cubicBezTo>
                <a:cubicBezTo>
                  <a:pt x="14" y="255"/>
                  <a:pt x="14" y="255"/>
                  <a:pt x="14" y="255"/>
                </a:cubicBezTo>
                <a:cubicBezTo>
                  <a:pt x="7" y="248"/>
                  <a:pt x="0" y="241"/>
                  <a:pt x="0" y="226"/>
                </a:cubicBezTo>
                <a:cubicBezTo>
                  <a:pt x="0" y="212"/>
                  <a:pt x="14" y="198"/>
                  <a:pt x="28" y="198"/>
                </a:cubicBezTo>
                <a:cubicBezTo>
                  <a:pt x="219" y="198"/>
                  <a:pt x="219" y="198"/>
                  <a:pt x="219" y="198"/>
                </a:cubicBezTo>
                <a:cubicBezTo>
                  <a:pt x="275" y="22"/>
                  <a:pt x="275" y="22"/>
                  <a:pt x="275" y="22"/>
                </a:cubicBezTo>
                <a:cubicBezTo>
                  <a:pt x="282" y="14"/>
                  <a:pt x="290" y="0"/>
                  <a:pt x="304" y="0"/>
                </a:cubicBezTo>
                <a:cubicBezTo>
                  <a:pt x="318" y="0"/>
                  <a:pt x="325" y="14"/>
                  <a:pt x="332" y="22"/>
                </a:cubicBezTo>
                <a:cubicBezTo>
                  <a:pt x="388" y="198"/>
                  <a:pt x="388" y="198"/>
                  <a:pt x="388" y="198"/>
                </a:cubicBezTo>
                <a:cubicBezTo>
                  <a:pt x="579" y="198"/>
                  <a:pt x="579" y="198"/>
                  <a:pt x="579" y="198"/>
                </a:cubicBezTo>
                <a:cubicBezTo>
                  <a:pt x="593" y="198"/>
                  <a:pt x="607" y="212"/>
                  <a:pt x="607" y="226"/>
                </a:cubicBezTo>
                <a:cubicBezTo>
                  <a:pt x="607" y="241"/>
                  <a:pt x="600" y="248"/>
                  <a:pt x="593" y="255"/>
                </a:cubicBezTo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137">
            <a:extLst>
              <a:ext uri="{FF2B5EF4-FFF2-40B4-BE49-F238E27FC236}">
                <a16:creationId xmlns:a16="http://schemas.microsoft.com/office/drawing/2014/main" xmlns="" id="{72B13ABF-1FE4-2643-A32D-19A0E1E15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565" y="5504512"/>
            <a:ext cx="198538" cy="189906"/>
          </a:xfrm>
          <a:custGeom>
            <a:avLst/>
            <a:gdLst>
              <a:gd name="T0" fmla="*/ 569639 w 608"/>
              <a:gd name="T1" fmla="*/ 245256 h 581"/>
              <a:gd name="T2" fmla="*/ 569639 w 608"/>
              <a:gd name="T3" fmla="*/ 245256 h 581"/>
              <a:gd name="T4" fmla="*/ 569639 w 608"/>
              <a:gd name="T5" fmla="*/ 245256 h 581"/>
              <a:gd name="T6" fmla="*/ 427469 w 608"/>
              <a:gd name="T7" fmla="*/ 347206 h 581"/>
              <a:gd name="T8" fmla="*/ 481263 w 608"/>
              <a:gd name="T9" fmla="*/ 516481 h 581"/>
              <a:gd name="T10" fmla="*/ 481263 w 608"/>
              <a:gd name="T11" fmla="*/ 530908 h 581"/>
              <a:gd name="T12" fmla="*/ 454366 w 608"/>
              <a:gd name="T13" fmla="*/ 557838 h 581"/>
              <a:gd name="T14" fmla="*/ 440918 w 608"/>
              <a:gd name="T15" fmla="*/ 551106 h 581"/>
              <a:gd name="T16" fmla="*/ 440918 w 608"/>
              <a:gd name="T17" fmla="*/ 551106 h 581"/>
              <a:gd name="T18" fmla="*/ 292024 w 608"/>
              <a:gd name="T19" fmla="*/ 442423 h 581"/>
              <a:gd name="T20" fmla="*/ 142170 w 608"/>
              <a:gd name="T21" fmla="*/ 551106 h 581"/>
              <a:gd name="T22" fmla="*/ 142170 w 608"/>
              <a:gd name="T23" fmla="*/ 551106 h 581"/>
              <a:gd name="T24" fmla="*/ 128721 w 608"/>
              <a:gd name="T25" fmla="*/ 557838 h 581"/>
              <a:gd name="T26" fmla="*/ 101824 w 608"/>
              <a:gd name="T27" fmla="*/ 530908 h 581"/>
              <a:gd name="T28" fmla="*/ 101824 w 608"/>
              <a:gd name="T29" fmla="*/ 516481 h 581"/>
              <a:gd name="T30" fmla="*/ 155618 w 608"/>
              <a:gd name="T31" fmla="*/ 347206 h 581"/>
              <a:gd name="T32" fmla="*/ 13448 w 608"/>
              <a:gd name="T33" fmla="*/ 245256 h 581"/>
              <a:gd name="T34" fmla="*/ 13448 w 608"/>
              <a:gd name="T35" fmla="*/ 245256 h 581"/>
              <a:gd name="T36" fmla="*/ 0 w 608"/>
              <a:gd name="T37" fmla="*/ 217365 h 581"/>
              <a:gd name="T38" fmla="*/ 26897 w 608"/>
              <a:gd name="T39" fmla="*/ 190434 h 581"/>
              <a:gd name="T40" fmla="*/ 26897 w 608"/>
              <a:gd name="T41" fmla="*/ 190434 h 581"/>
              <a:gd name="T42" fmla="*/ 210373 w 608"/>
              <a:gd name="T43" fmla="*/ 190434 h 581"/>
              <a:gd name="T44" fmla="*/ 264166 w 608"/>
              <a:gd name="T45" fmla="*/ 21159 h 581"/>
              <a:gd name="T46" fmla="*/ 292024 w 608"/>
              <a:gd name="T47" fmla="*/ 0 h 581"/>
              <a:gd name="T48" fmla="*/ 318921 w 608"/>
              <a:gd name="T49" fmla="*/ 21159 h 581"/>
              <a:gd name="T50" fmla="*/ 372715 w 608"/>
              <a:gd name="T51" fmla="*/ 190434 h 581"/>
              <a:gd name="T52" fmla="*/ 556190 w 608"/>
              <a:gd name="T53" fmla="*/ 190434 h 581"/>
              <a:gd name="T54" fmla="*/ 556190 w 608"/>
              <a:gd name="T55" fmla="*/ 190434 h 581"/>
              <a:gd name="T56" fmla="*/ 583087 w 608"/>
              <a:gd name="T57" fmla="*/ 217365 h 581"/>
              <a:gd name="T58" fmla="*/ 569639 w 608"/>
              <a:gd name="T59" fmla="*/ 245256 h 5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8" h="581">
                <a:moveTo>
                  <a:pt x="593" y="255"/>
                </a:moveTo>
                <a:lnTo>
                  <a:pt x="593" y="255"/>
                </a:lnTo>
                <a:cubicBezTo>
                  <a:pt x="445" y="361"/>
                  <a:pt x="445" y="361"/>
                  <a:pt x="445" y="361"/>
                </a:cubicBezTo>
                <a:cubicBezTo>
                  <a:pt x="501" y="537"/>
                  <a:pt x="501" y="537"/>
                  <a:pt x="501" y="537"/>
                </a:cubicBezTo>
                <a:cubicBezTo>
                  <a:pt x="501" y="545"/>
                  <a:pt x="501" y="545"/>
                  <a:pt x="501" y="552"/>
                </a:cubicBezTo>
                <a:cubicBezTo>
                  <a:pt x="501" y="566"/>
                  <a:pt x="487" y="580"/>
                  <a:pt x="473" y="580"/>
                </a:cubicBezTo>
                <a:cubicBezTo>
                  <a:pt x="466" y="580"/>
                  <a:pt x="459" y="573"/>
                  <a:pt x="459" y="573"/>
                </a:cubicBezTo>
                <a:cubicBezTo>
                  <a:pt x="304" y="460"/>
                  <a:pt x="304" y="460"/>
                  <a:pt x="304" y="460"/>
                </a:cubicBezTo>
                <a:cubicBezTo>
                  <a:pt x="148" y="573"/>
                  <a:pt x="148" y="573"/>
                  <a:pt x="148" y="573"/>
                </a:cubicBezTo>
                <a:cubicBezTo>
                  <a:pt x="148" y="573"/>
                  <a:pt x="141" y="580"/>
                  <a:pt x="134" y="580"/>
                </a:cubicBezTo>
                <a:cubicBezTo>
                  <a:pt x="120" y="580"/>
                  <a:pt x="106" y="566"/>
                  <a:pt x="106" y="552"/>
                </a:cubicBezTo>
                <a:cubicBezTo>
                  <a:pt x="106" y="545"/>
                  <a:pt x="106" y="545"/>
                  <a:pt x="106" y="537"/>
                </a:cubicBezTo>
                <a:cubicBezTo>
                  <a:pt x="162" y="361"/>
                  <a:pt x="162" y="361"/>
                  <a:pt x="162" y="361"/>
                </a:cubicBezTo>
                <a:cubicBezTo>
                  <a:pt x="14" y="255"/>
                  <a:pt x="14" y="255"/>
                  <a:pt x="14" y="255"/>
                </a:cubicBezTo>
                <a:cubicBezTo>
                  <a:pt x="7" y="248"/>
                  <a:pt x="0" y="241"/>
                  <a:pt x="0" y="226"/>
                </a:cubicBezTo>
                <a:cubicBezTo>
                  <a:pt x="0" y="212"/>
                  <a:pt x="14" y="198"/>
                  <a:pt x="28" y="198"/>
                </a:cubicBezTo>
                <a:cubicBezTo>
                  <a:pt x="219" y="198"/>
                  <a:pt x="219" y="198"/>
                  <a:pt x="219" y="198"/>
                </a:cubicBezTo>
                <a:cubicBezTo>
                  <a:pt x="275" y="22"/>
                  <a:pt x="275" y="22"/>
                  <a:pt x="275" y="22"/>
                </a:cubicBezTo>
                <a:cubicBezTo>
                  <a:pt x="282" y="14"/>
                  <a:pt x="290" y="0"/>
                  <a:pt x="304" y="0"/>
                </a:cubicBezTo>
                <a:cubicBezTo>
                  <a:pt x="318" y="0"/>
                  <a:pt x="325" y="14"/>
                  <a:pt x="332" y="22"/>
                </a:cubicBezTo>
                <a:cubicBezTo>
                  <a:pt x="388" y="198"/>
                  <a:pt x="388" y="198"/>
                  <a:pt x="388" y="198"/>
                </a:cubicBezTo>
                <a:cubicBezTo>
                  <a:pt x="579" y="198"/>
                  <a:pt x="579" y="198"/>
                  <a:pt x="579" y="198"/>
                </a:cubicBezTo>
                <a:cubicBezTo>
                  <a:pt x="593" y="198"/>
                  <a:pt x="607" y="212"/>
                  <a:pt x="607" y="226"/>
                </a:cubicBezTo>
                <a:cubicBezTo>
                  <a:pt x="607" y="241"/>
                  <a:pt x="600" y="248"/>
                  <a:pt x="593" y="255"/>
                </a:cubicBezTo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37">
            <a:extLst>
              <a:ext uri="{FF2B5EF4-FFF2-40B4-BE49-F238E27FC236}">
                <a16:creationId xmlns:a16="http://schemas.microsoft.com/office/drawing/2014/main" xmlns="" id="{1C66864A-F6D3-2443-B130-4EC14BD54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5894" y="5212406"/>
            <a:ext cx="198538" cy="189906"/>
          </a:xfrm>
          <a:custGeom>
            <a:avLst/>
            <a:gdLst>
              <a:gd name="T0" fmla="*/ 569639 w 608"/>
              <a:gd name="T1" fmla="*/ 245256 h 581"/>
              <a:gd name="T2" fmla="*/ 569639 w 608"/>
              <a:gd name="T3" fmla="*/ 245256 h 581"/>
              <a:gd name="T4" fmla="*/ 569639 w 608"/>
              <a:gd name="T5" fmla="*/ 245256 h 581"/>
              <a:gd name="T6" fmla="*/ 427469 w 608"/>
              <a:gd name="T7" fmla="*/ 347206 h 581"/>
              <a:gd name="T8" fmla="*/ 481263 w 608"/>
              <a:gd name="T9" fmla="*/ 516481 h 581"/>
              <a:gd name="T10" fmla="*/ 481263 w 608"/>
              <a:gd name="T11" fmla="*/ 530908 h 581"/>
              <a:gd name="T12" fmla="*/ 454366 w 608"/>
              <a:gd name="T13" fmla="*/ 557838 h 581"/>
              <a:gd name="T14" fmla="*/ 440918 w 608"/>
              <a:gd name="T15" fmla="*/ 551106 h 581"/>
              <a:gd name="T16" fmla="*/ 440918 w 608"/>
              <a:gd name="T17" fmla="*/ 551106 h 581"/>
              <a:gd name="T18" fmla="*/ 292024 w 608"/>
              <a:gd name="T19" fmla="*/ 442423 h 581"/>
              <a:gd name="T20" fmla="*/ 142170 w 608"/>
              <a:gd name="T21" fmla="*/ 551106 h 581"/>
              <a:gd name="T22" fmla="*/ 142170 w 608"/>
              <a:gd name="T23" fmla="*/ 551106 h 581"/>
              <a:gd name="T24" fmla="*/ 128721 w 608"/>
              <a:gd name="T25" fmla="*/ 557838 h 581"/>
              <a:gd name="T26" fmla="*/ 101824 w 608"/>
              <a:gd name="T27" fmla="*/ 530908 h 581"/>
              <a:gd name="T28" fmla="*/ 101824 w 608"/>
              <a:gd name="T29" fmla="*/ 516481 h 581"/>
              <a:gd name="T30" fmla="*/ 155618 w 608"/>
              <a:gd name="T31" fmla="*/ 347206 h 581"/>
              <a:gd name="T32" fmla="*/ 13448 w 608"/>
              <a:gd name="T33" fmla="*/ 245256 h 581"/>
              <a:gd name="T34" fmla="*/ 13448 w 608"/>
              <a:gd name="T35" fmla="*/ 245256 h 581"/>
              <a:gd name="T36" fmla="*/ 0 w 608"/>
              <a:gd name="T37" fmla="*/ 217365 h 581"/>
              <a:gd name="T38" fmla="*/ 26897 w 608"/>
              <a:gd name="T39" fmla="*/ 190434 h 581"/>
              <a:gd name="T40" fmla="*/ 26897 w 608"/>
              <a:gd name="T41" fmla="*/ 190434 h 581"/>
              <a:gd name="T42" fmla="*/ 210373 w 608"/>
              <a:gd name="T43" fmla="*/ 190434 h 581"/>
              <a:gd name="T44" fmla="*/ 264166 w 608"/>
              <a:gd name="T45" fmla="*/ 21159 h 581"/>
              <a:gd name="T46" fmla="*/ 292024 w 608"/>
              <a:gd name="T47" fmla="*/ 0 h 581"/>
              <a:gd name="T48" fmla="*/ 318921 w 608"/>
              <a:gd name="T49" fmla="*/ 21159 h 581"/>
              <a:gd name="T50" fmla="*/ 372715 w 608"/>
              <a:gd name="T51" fmla="*/ 190434 h 581"/>
              <a:gd name="T52" fmla="*/ 556190 w 608"/>
              <a:gd name="T53" fmla="*/ 190434 h 581"/>
              <a:gd name="T54" fmla="*/ 556190 w 608"/>
              <a:gd name="T55" fmla="*/ 190434 h 581"/>
              <a:gd name="T56" fmla="*/ 583087 w 608"/>
              <a:gd name="T57" fmla="*/ 217365 h 581"/>
              <a:gd name="T58" fmla="*/ 569639 w 608"/>
              <a:gd name="T59" fmla="*/ 245256 h 5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8" h="581">
                <a:moveTo>
                  <a:pt x="593" y="255"/>
                </a:moveTo>
                <a:lnTo>
                  <a:pt x="593" y="255"/>
                </a:lnTo>
                <a:cubicBezTo>
                  <a:pt x="445" y="361"/>
                  <a:pt x="445" y="361"/>
                  <a:pt x="445" y="361"/>
                </a:cubicBezTo>
                <a:cubicBezTo>
                  <a:pt x="501" y="537"/>
                  <a:pt x="501" y="537"/>
                  <a:pt x="501" y="537"/>
                </a:cubicBezTo>
                <a:cubicBezTo>
                  <a:pt x="501" y="545"/>
                  <a:pt x="501" y="545"/>
                  <a:pt x="501" y="552"/>
                </a:cubicBezTo>
                <a:cubicBezTo>
                  <a:pt x="501" y="566"/>
                  <a:pt x="487" y="580"/>
                  <a:pt x="473" y="580"/>
                </a:cubicBezTo>
                <a:cubicBezTo>
                  <a:pt x="466" y="580"/>
                  <a:pt x="459" y="573"/>
                  <a:pt x="459" y="573"/>
                </a:cubicBezTo>
                <a:cubicBezTo>
                  <a:pt x="304" y="460"/>
                  <a:pt x="304" y="460"/>
                  <a:pt x="304" y="460"/>
                </a:cubicBezTo>
                <a:cubicBezTo>
                  <a:pt x="148" y="573"/>
                  <a:pt x="148" y="573"/>
                  <a:pt x="148" y="573"/>
                </a:cubicBezTo>
                <a:cubicBezTo>
                  <a:pt x="148" y="573"/>
                  <a:pt x="141" y="580"/>
                  <a:pt x="134" y="580"/>
                </a:cubicBezTo>
                <a:cubicBezTo>
                  <a:pt x="120" y="580"/>
                  <a:pt x="106" y="566"/>
                  <a:pt x="106" y="552"/>
                </a:cubicBezTo>
                <a:cubicBezTo>
                  <a:pt x="106" y="545"/>
                  <a:pt x="106" y="545"/>
                  <a:pt x="106" y="537"/>
                </a:cubicBezTo>
                <a:cubicBezTo>
                  <a:pt x="162" y="361"/>
                  <a:pt x="162" y="361"/>
                  <a:pt x="162" y="361"/>
                </a:cubicBezTo>
                <a:cubicBezTo>
                  <a:pt x="14" y="255"/>
                  <a:pt x="14" y="255"/>
                  <a:pt x="14" y="255"/>
                </a:cubicBezTo>
                <a:cubicBezTo>
                  <a:pt x="7" y="248"/>
                  <a:pt x="0" y="241"/>
                  <a:pt x="0" y="226"/>
                </a:cubicBezTo>
                <a:cubicBezTo>
                  <a:pt x="0" y="212"/>
                  <a:pt x="14" y="198"/>
                  <a:pt x="28" y="198"/>
                </a:cubicBezTo>
                <a:cubicBezTo>
                  <a:pt x="219" y="198"/>
                  <a:pt x="219" y="198"/>
                  <a:pt x="219" y="198"/>
                </a:cubicBezTo>
                <a:cubicBezTo>
                  <a:pt x="275" y="22"/>
                  <a:pt x="275" y="22"/>
                  <a:pt x="275" y="22"/>
                </a:cubicBezTo>
                <a:cubicBezTo>
                  <a:pt x="282" y="14"/>
                  <a:pt x="290" y="0"/>
                  <a:pt x="304" y="0"/>
                </a:cubicBezTo>
                <a:cubicBezTo>
                  <a:pt x="318" y="0"/>
                  <a:pt x="325" y="14"/>
                  <a:pt x="332" y="22"/>
                </a:cubicBezTo>
                <a:cubicBezTo>
                  <a:pt x="388" y="198"/>
                  <a:pt x="388" y="198"/>
                  <a:pt x="388" y="198"/>
                </a:cubicBezTo>
                <a:cubicBezTo>
                  <a:pt x="579" y="198"/>
                  <a:pt x="579" y="198"/>
                  <a:pt x="579" y="198"/>
                </a:cubicBezTo>
                <a:cubicBezTo>
                  <a:pt x="593" y="198"/>
                  <a:pt x="607" y="212"/>
                  <a:pt x="607" y="226"/>
                </a:cubicBezTo>
                <a:cubicBezTo>
                  <a:pt x="607" y="241"/>
                  <a:pt x="600" y="248"/>
                  <a:pt x="593" y="255"/>
                </a:cubicBezTo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A370E5C0-42D4-EE4D-9D2F-9AA50898C67A}"/>
              </a:ext>
            </a:extLst>
          </p:cNvPr>
          <p:cNvSpPr/>
          <p:nvPr/>
        </p:nvSpPr>
        <p:spPr>
          <a:xfrm>
            <a:off x="4849017" y="2344730"/>
            <a:ext cx="1022669" cy="68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Q1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D41423A4-D9B8-8A42-9C53-01818A3D5754}"/>
              </a:ext>
            </a:extLst>
          </p:cNvPr>
          <p:cNvSpPr/>
          <p:nvPr/>
        </p:nvSpPr>
        <p:spPr>
          <a:xfrm>
            <a:off x="4869562" y="4540549"/>
            <a:ext cx="954370" cy="68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 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</a:p>
        </p:txBody>
      </p:sp>
      <p:sp>
        <p:nvSpPr>
          <p:cNvPr id="39" name="Freeform 137">
            <a:extLst>
              <a:ext uri="{FF2B5EF4-FFF2-40B4-BE49-F238E27FC236}">
                <a16:creationId xmlns:a16="http://schemas.microsoft.com/office/drawing/2014/main" xmlns="" id="{7E6DBFD5-5B1D-634B-8742-FB33283D0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682" y="6198878"/>
            <a:ext cx="270777" cy="259004"/>
          </a:xfrm>
          <a:custGeom>
            <a:avLst/>
            <a:gdLst>
              <a:gd name="T0" fmla="*/ 569639 w 608"/>
              <a:gd name="T1" fmla="*/ 245256 h 581"/>
              <a:gd name="T2" fmla="*/ 569639 w 608"/>
              <a:gd name="T3" fmla="*/ 245256 h 581"/>
              <a:gd name="T4" fmla="*/ 569639 w 608"/>
              <a:gd name="T5" fmla="*/ 245256 h 581"/>
              <a:gd name="T6" fmla="*/ 427469 w 608"/>
              <a:gd name="T7" fmla="*/ 347206 h 581"/>
              <a:gd name="T8" fmla="*/ 481263 w 608"/>
              <a:gd name="T9" fmla="*/ 516481 h 581"/>
              <a:gd name="T10" fmla="*/ 481263 w 608"/>
              <a:gd name="T11" fmla="*/ 530908 h 581"/>
              <a:gd name="T12" fmla="*/ 454366 w 608"/>
              <a:gd name="T13" fmla="*/ 557838 h 581"/>
              <a:gd name="T14" fmla="*/ 440918 w 608"/>
              <a:gd name="T15" fmla="*/ 551106 h 581"/>
              <a:gd name="T16" fmla="*/ 440918 w 608"/>
              <a:gd name="T17" fmla="*/ 551106 h 581"/>
              <a:gd name="T18" fmla="*/ 292024 w 608"/>
              <a:gd name="T19" fmla="*/ 442423 h 581"/>
              <a:gd name="T20" fmla="*/ 142170 w 608"/>
              <a:gd name="T21" fmla="*/ 551106 h 581"/>
              <a:gd name="T22" fmla="*/ 142170 w 608"/>
              <a:gd name="T23" fmla="*/ 551106 h 581"/>
              <a:gd name="T24" fmla="*/ 128721 w 608"/>
              <a:gd name="T25" fmla="*/ 557838 h 581"/>
              <a:gd name="T26" fmla="*/ 101824 w 608"/>
              <a:gd name="T27" fmla="*/ 530908 h 581"/>
              <a:gd name="T28" fmla="*/ 101824 w 608"/>
              <a:gd name="T29" fmla="*/ 516481 h 581"/>
              <a:gd name="T30" fmla="*/ 155618 w 608"/>
              <a:gd name="T31" fmla="*/ 347206 h 581"/>
              <a:gd name="T32" fmla="*/ 13448 w 608"/>
              <a:gd name="T33" fmla="*/ 245256 h 581"/>
              <a:gd name="T34" fmla="*/ 13448 w 608"/>
              <a:gd name="T35" fmla="*/ 245256 h 581"/>
              <a:gd name="T36" fmla="*/ 0 w 608"/>
              <a:gd name="T37" fmla="*/ 217365 h 581"/>
              <a:gd name="T38" fmla="*/ 26897 w 608"/>
              <a:gd name="T39" fmla="*/ 190434 h 581"/>
              <a:gd name="T40" fmla="*/ 26897 w 608"/>
              <a:gd name="T41" fmla="*/ 190434 h 581"/>
              <a:gd name="T42" fmla="*/ 210373 w 608"/>
              <a:gd name="T43" fmla="*/ 190434 h 581"/>
              <a:gd name="T44" fmla="*/ 264166 w 608"/>
              <a:gd name="T45" fmla="*/ 21159 h 581"/>
              <a:gd name="T46" fmla="*/ 292024 w 608"/>
              <a:gd name="T47" fmla="*/ 0 h 581"/>
              <a:gd name="T48" fmla="*/ 318921 w 608"/>
              <a:gd name="T49" fmla="*/ 21159 h 581"/>
              <a:gd name="T50" fmla="*/ 372715 w 608"/>
              <a:gd name="T51" fmla="*/ 190434 h 581"/>
              <a:gd name="T52" fmla="*/ 556190 w 608"/>
              <a:gd name="T53" fmla="*/ 190434 h 581"/>
              <a:gd name="T54" fmla="*/ 556190 w 608"/>
              <a:gd name="T55" fmla="*/ 190434 h 581"/>
              <a:gd name="T56" fmla="*/ 583087 w 608"/>
              <a:gd name="T57" fmla="*/ 217365 h 581"/>
              <a:gd name="T58" fmla="*/ 569639 w 608"/>
              <a:gd name="T59" fmla="*/ 245256 h 5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8" h="581">
                <a:moveTo>
                  <a:pt x="593" y="255"/>
                </a:moveTo>
                <a:lnTo>
                  <a:pt x="593" y="255"/>
                </a:lnTo>
                <a:cubicBezTo>
                  <a:pt x="445" y="361"/>
                  <a:pt x="445" y="361"/>
                  <a:pt x="445" y="361"/>
                </a:cubicBezTo>
                <a:cubicBezTo>
                  <a:pt x="501" y="537"/>
                  <a:pt x="501" y="537"/>
                  <a:pt x="501" y="537"/>
                </a:cubicBezTo>
                <a:cubicBezTo>
                  <a:pt x="501" y="545"/>
                  <a:pt x="501" y="545"/>
                  <a:pt x="501" y="552"/>
                </a:cubicBezTo>
                <a:cubicBezTo>
                  <a:pt x="501" y="566"/>
                  <a:pt x="487" y="580"/>
                  <a:pt x="473" y="580"/>
                </a:cubicBezTo>
                <a:cubicBezTo>
                  <a:pt x="466" y="580"/>
                  <a:pt x="459" y="573"/>
                  <a:pt x="459" y="573"/>
                </a:cubicBezTo>
                <a:cubicBezTo>
                  <a:pt x="304" y="460"/>
                  <a:pt x="304" y="460"/>
                  <a:pt x="304" y="460"/>
                </a:cubicBezTo>
                <a:cubicBezTo>
                  <a:pt x="148" y="573"/>
                  <a:pt x="148" y="573"/>
                  <a:pt x="148" y="573"/>
                </a:cubicBezTo>
                <a:cubicBezTo>
                  <a:pt x="148" y="573"/>
                  <a:pt x="141" y="580"/>
                  <a:pt x="134" y="580"/>
                </a:cubicBezTo>
                <a:cubicBezTo>
                  <a:pt x="120" y="580"/>
                  <a:pt x="106" y="566"/>
                  <a:pt x="106" y="552"/>
                </a:cubicBezTo>
                <a:cubicBezTo>
                  <a:pt x="106" y="545"/>
                  <a:pt x="106" y="545"/>
                  <a:pt x="106" y="537"/>
                </a:cubicBezTo>
                <a:cubicBezTo>
                  <a:pt x="162" y="361"/>
                  <a:pt x="162" y="361"/>
                  <a:pt x="162" y="361"/>
                </a:cubicBezTo>
                <a:cubicBezTo>
                  <a:pt x="14" y="255"/>
                  <a:pt x="14" y="255"/>
                  <a:pt x="14" y="255"/>
                </a:cubicBezTo>
                <a:cubicBezTo>
                  <a:pt x="7" y="248"/>
                  <a:pt x="0" y="241"/>
                  <a:pt x="0" y="226"/>
                </a:cubicBezTo>
                <a:cubicBezTo>
                  <a:pt x="0" y="212"/>
                  <a:pt x="14" y="198"/>
                  <a:pt x="28" y="198"/>
                </a:cubicBezTo>
                <a:cubicBezTo>
                  <a:pt x="219" y="198"/>
                  <a:pt x="219" y="198"/>
                  <a:pt x="219" y="198"/>
                </a:cubicBezTo>
                <a:cubicBezTo>
                  <a:pt x="275" y="22"/>
                  <a:pt x="275" y="22"/>
                  <a:pt x="275" y="22"/>
                </a:cubicBezTo>
                <a:cubicBezTo>
                  <a:pt x="282" y="14"/>
                  <a:pt x="290" y="0"/>
                  <a:pt x="304" y="0"/>
                </a:cubicBezTo>
                <a:cubicBezTo>
                  <a:pt x="318" y="0"/>
                  <a:pt x="325" y="14"/>
                  <a:pt x="332" y="22"/>
                </a:cubicBezTo>
                <a:cubicBezTo>
                  <a:pt x="388" y="198"/>
                  <a:pt x="388" y="198"/>
                  <a:pt x="388" y="198"/>
                </a:cubicBezTo>
                <a:cubicBezTo>
                  <a:pt x="579" y="198"/>
                  <a:pt x="579" y="198"/>
                  <a:pt x="579" y="198"/>
                </a:cubicBezTo>
                <a:cubicBezTo>
                  <a:pt x="593" y="198"/>
                  <a:pt x="607" y="212"/>
                  <a:pt x="607" y="226"/>
                </a:cubicBezTo>
                <a:cubicBezTo>
                  <a:pt x="607" y="241"/>
                  <a:pt x="600" y="248"/>
                  <a:pt x="593" y="255"/>
                </a:cubicBezTo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FNB Sans" panose="02000000000000000000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55A1505C-B39D-F54D-96ED-8ED9ADE08D22}"/>
              </a:ext>
            </a:extLst>
          </p:cNvPr>
          <p:cNvSpPr/>
          <p:nvPr/>
        </p:nvSpPr>
        <p:spPr>
          <a:xfrm>
            <a:off x="5858969" y="6203056"/>
            <a:ext cx="873470" cy="293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ZA" sz="1200" dirty="0">
                <a:latin typeface="FNB Sans" panose="02000000000000000000" pitchFamily="2" charset="0"/>
              </a:rPr>
              <a:t>On Track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49393EA6-0172-C449-B34E-A94F0B8F88C8}"/>
              </a:ext>
            </a:extLst>
          </p:cNvPr>
          <p:cNvSpPr/>
          <p:nvPr/>
        </p:nvSpPr>
        <p:spPr>
          <a:xfrm>
            <a:off x="7203431" y="6203056"/>
            <a:ext cx="863794" cy="293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ZA" sz="1100" dirty="0">
                <a:latin typeface="FNB Sans" panose="02000000000000000000" pitchFamily="2" charset="0"/>
              </a:rPr>
              <a:t>Tentative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752DC230-05BC-2F4D-A6AC-C98AE50E76A7}"/>
              </a:ext>
            </a:extLst>
          </p:cNvPr>
          <p:cNvSpPr/>
          <p:nvPr/>
        </p:nvSpPr>
        <p:spPr>
          <a:xfrm>
            <a:off x="10091301" y="6198878"/>
            <a:ext cx="856671" cy="282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ZA" sz="1200" dirty="0">
                <a:latin typeface="FNB Sans" panose="02000000000000000000" pitchFamily="2" charset="0"/>
              </a:rPr>
              <a:t>Delayed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F3BA35E1-94AE-6D4B-95ED-7165DB3F63EF}"/>
              </a:ext>
            </a:extLst>
          </p:cNvPr>
          <p:cNvSpPr/>
          <p:nvPr/>
        </p:nvSpPr>
        <p:spPr>
          <a:xfrm>
            <a:off x="8579768" y="6206798"/>
            <a:ext cx="863794" cy="293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ZA" sz="1200" dirty="0">
                <a:latin typeface="FNB Sans" panose="02000000000000000000" pitchFamily="2" charset="0"/>
              </a:rPr>
              <a:t>Due</a:t>
            </a:r>
          </a:p>
        </p:txBody>
      </p:sp>
      <p:sp>
        <p:nvSpPr>
          <p:cNvPr id="51" name="Freeform 137">
            <a:extLst>
              <a:ext uri="{FF2B5EF4-FFF2-40B4-BE49-F238E27FC236}">
                <a16:creationId xmlns:a16="http://schemas.microsoft.com/office/drawing/2014/main" xmlns="" id="{FAC8A444-E8B5-154D-A38A-4D6274B3F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9136" y="6198878"/>
            <a:ext cx="270777" cy="259004"/>
          </a:xfrm>
          <a:custGeom>
            <a:avLst/>
            <a:gdLst>
              <a:gd name="T0" fmla="*/ 569639 w 608"/>
              <a:gd name="T1" fmla="*/ 245256 h 581"/>
              <a:gd name="T2" fmla="*/ 569639 w 608"/>
              <a:gd name="T3" fmla="*/ 245256 h 581"/>
              <a:gd name="T4" fmla="*/ 569639 w 608"/>
              <a:gd name="T5" fmla="*/ 245256 h 581"/>
              <a:gd name="T6" fmla="*/ 427469 w 608"/>
              <a:gd name="T7" fmla="*/ 347206 h 581"/>
              <a:gd name="T8" fmla="*/ 481263 w 608"/>
              <a:gd name="T9" fmla="*/ 516481 h 581"/>
              <a:gd name="T10" fmla="*/ 481263 w 608"/>
              <a:gd name="T11" fmla="*/ 530908 h 581"/>
              <a:gd name="T12" fmla="*/ 454366 w 608"/>
              <a:gd name="T13" fmla="*/ 557838 h 581"/>
              <a:gd name="T14" fmla="*/ 440918 w 608"/>
              <a:gd name="T15" fmla="*/ 551106 h 581"/>
              <a:gd name="T16" fmla="*/ 440918 w 608"/>
              <a:gd name="T17" fmla="*/ 551106 h 581"/>
              <a:gd name="T18" fmla="*/ 292024 w 608"/>
              <a:gd name="T19" fmla="*/ 442423 h 581"/>
              <a:gd name="T20" fmla="*/ 142170 w 608"/>
              <a:gd name="T21" fmla="*/ 551106 h 581"/>
              <a:gd name="T22" fmla="*/ 142170 w 608"/>
              <a:gd name="T23" fmla="*/ 551106 h 581"/>
              <a:gd name="T24" fmla="*/ 128721 w 608"/>
              <a:gd name="T25" fmla="*/ 557838 h 581"/>
              <a:gd name="T26" fmla="*/ 101824 w 608"/>
              <a:gd name="T27" fmla="*/ 530908 h 581"/>
              <a:gd name="T28" fmla="*/ 101824 w 608"/>
              <a:gd name="T29" fmla="*/ 516481 h 581"/>
              <a:gd name="T30" fmla="*/ 155618 w 608"/>
              <a:gd name="T31" fmla="*/ 347206 h 581"/>
              <a:gd name="T32" fmla="*/ 13448 w 608"/>
              <a:gd name="T33" fmla="*/ 245256 h 581"/>
              <a:gd name="T34" fmla="*/ 13448 w 608"/>
              <a:gd name="T35" fmla="*/ 245256 h 581"/>
              <a:gd name="T36" fmla="*/ 0 w 608"/>
              <a:gd name="T37" fmla="*/ 217365 h 581"/>
              <a:gd name="T38" fmla="*/ 26897 w 608"/>
              <a:gd name="T39" fmla="*/ 190434 h 581"/>
              <a:gd name="T40" fmla="*/ 26897 w 608"/>
              <a:gd name="T41" fmla="*/ 190434 h 581"/>
              <a:gd name="T42" fmla="*/ 210373 w 608"/>
              <a:gd name="T43" fmla="*/ 190434 h 581"/>
              <a:gd name="T44" fmla="*/ 264166 w 608"/>
              <a:gd name="T45" fmla="*/ 21159 h 581"/>
              <a:gd name="T46" fmla="*/ 292024 w 608"/>
              <a:gd name="T47" fmla="*/ 0 h 581"/>
              <a:gd name="T48" fmla="*/ 318921 w 608"/>
              <a:gd name="T49" fmla="*/ 21159 h 581"/>
              <a:gd name="T50" fmla="*/ 372715 w 608"/>
              <a:gd name="T51" fmla="*/ 190434 h 581"/>
              <a:gd name="T52" fmla="*/ 556190 w 608"/>
              <a:gd name="T53" fmla="*/ 190434 h 581"/>
              <a:gd name="T54" fmla="*/ 556190 w 608"/>
              <a:gd name="T55" fmla="*/ 190434 h 581"/>
              <a:gd name="T56" fmla="*/ 583087 w 608"/>
              <a:gd name="T57" fmla="*/ 217365 h 581"/>
              <a:gd name="T58" fmla="*/ 569639 w 608"/>
              <a:gd name="T59" fmla="*/ 245256 h 5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8" h="581">
                <a:moveTo>
                  <a:pt x="593" y="255"/>
                </a:moveTo>
                <a:lnTo>
                  <a:pt x="593" y="255"/>
                </a:lnTo>
                <a:cubicBezTo>
                  <a:pt x="445" y="361"/>
                  <a:pt x="445" y="361"/>
                  <a:pt x="445" y="361"/>
                </a:cubicBezTo>
                <a:cubicBezTo>
                  <a:pt x="501" y="537"/>
                  <a:pt x="501" y="537"/>
                  <a:pt x="501" y="537"/>
                </a:cubicBezTo>
                <a:cubicBezTo>
                  <a:pt x="501" y="545"/>
                  <a:pt x="501" y="545"/>
                  <a:pt x="501" y="552"/>
                </a:cubicBezTo>
                <a:cubicBezTo>
                  <a:pt x="501" y="566"/>
                  <a:pt x="487" y="580"/>
                  <a:pt x="473" y="580"/>
                </a:cubicBezTo>
                <a:cubicBezTo>
                  <a:pt x="466" y="580"/>
                  <a:pt x="459" y="573"/>
                  <a:pt x="459" y="573"/>
                </a:cubicBezTo>
                <a:cubicBezTo>
                  <a:pt x="304" y="460"/>
                  <a:pt x="304" y="460"/>
                  <a:pt x="304" y="460"/>
                </a:cubicBezTo>
                <a:cubicBezTo>
                  <a:pt x="148" y="573"/>
                  <a:pt x="148" y="573"/>
                  <a:pt x="148" y="573"/>
                </a:cubicBezTo>
                <a:cubicBezTo>
                  <a:pt x="148" y="573"/>
                  <a:pt x="141" y="580"/>
                  <a:pt x="134" y="580"/>
                </a:cubicBezTo>
                <a:cubicBezTo>
                  <a:pt x="120" y="580"/>
                  <a:pt x="106" y="566"/>
                  <a:pt x="106" y="552"/>
                </a:cubicBezTo>
                <a:cubicBezTo>
                  <a:pt x="106" y="545"/>
                  <a:pt x="106" y="545"/>
                  <a:pt x="106" y="537"/>
                </a:cubicBezTo>
                <a:cubicBezTo>
                  <a:pt x="162" y="361"/>
                  <a:pt x="162" y="361"/>
                  <a:pt x="162" y="361"/>
                </a:cubicBezTo>
                <a:cubicBezTo>
                  <a:pt x="14" y="255"/>
                  <a:pt x="14" y="255"/>
                  <a:pt x="14" y="255"/>
                </a:cubicBezTo>
                <a:cubicBezTo>
                  <a:pt x="7" y="248"/>
                  <a:pt x="0" y="241"/>
                  <a:pt x="0" y="226"/>
                </a:cubicBezTo>
                <a:cubicBezTo>
                  <a:pt x="0" y="212"/>
                  <a:pt x="14" y="198"/>
                  <a:pt x="28" y="198"/>
                </a:cubicBezTo>
                <a:cubicBezTo>
                  <a:pt x="219" y="198"/>
                  <a:pt x="219" y="198"/>
                  <a:pt x="219" y="198"/>
                </a:cubicBezTo>
                <a:cubicBezTo>
                  <a:pt x="275" y="22"/>
                  <a:pt x="275" y="22"/>
                  <a:pt x="275" y="22"/>
                </a:cubicBezTo>
                <a:cubicBezTo>
                  <a:pt x="282" y="14"/>
                  <a:pt x="290" y="0"/>
                  <a:pt x="304" y="0"/>
                </a:cubicBezTo>
                <a:cubicBezTo>
                  <a:pt x="318" y="0"/>
                  <a:pt x="325" y="14"/>
                  <a:pt x="332" y="22"/>
                </a:cubicBezTo>
                <a:cubicBezTo>
                  <a:pt x="388" y="198"/>
                  <a:pt x="388" y="198"/>
                  <a:pt x="388" y="198"/>
                </a:cubicBezTo>
                <a:cubicBezTo>
                  <a:pt x="579" y="198"/>
                  <a:pt x="579" y="198"/>
                  <a:pt x="579" y="198"/>
                </a:cubicBezTo>
                <a:cubicBezTo>
                  <a:pt x="593" y="198"/>
                  <a:pt x="607" y="212"/>
                  <a:pt x="607" y="226"/>
                </a:cubicBezTo>
                <a:cubicBezTo>
                  <a:pt x="607" y="241"/>
                  <a:pt x="600" y="248"/>
                  <a:pt x="593" y="255"/>
                </a:cubicBezTo>
              </a:path>
            </a:pathLst>
          </a:custGeom>
          <a:solidFill>
            <a:srgbClr val="45A9B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FNB Sans" panose="02000000000000000000" pitchFamily="2" charset="0"/>
            </a:endParaRPr>
          </a:p>
        </p:txBody>
      </p:sp>
      <p:sp>
        <p:nvSpPr>
          <p:cNvPr id="52" name="Freeform 137">
            <a:extLst>
              <a:ext uri="{FF2B5EF4-FFF2-40B4-BE49-F238E27FC236}">
                <a16:creationId xmlns:a16="http://schemas.microsoft.com/office/drawing/2014/main" xmlns="" id="{6B5A05D4-DE9A-0242-BB24-091BE32F2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2929" y="6198878"/>
            <a:ext cx="270777" cy="259004"/>
          </a:xfrm>
          <a:custGeom>
            <a:avLst/>
            <a:gdLst>
              <a:gd name="T0" fmla="*/ 569639 w 608"/>
              <a:gd name="T1" fmla="*/ 245256 h 581"/>
              <a:gd name="T2" fmla="*/ 569639 w 608"/>
              <a:gd name="T3" fmla="*/ 245256 h 581"/>
              <a:gd name="T4" fmla="*/ 569639 w 608"/>
              <a:gd name="T5" fmla="*/ 245256 h 581"/>
              <a:gd name="T6" fmla="*/ 427469 w 608"/>
              <a:gd name="T7" fmla="*/ 347206 h 581"/>
              <a:gd name="T8" fmla="*/ 481263 w 608"/>
              <a:gd name="T9" fmla="*/ 516481 h 581"/>
              <a:gd name="T10" fmla="*/ 481263 w 608"/>
              <a:gd name="T11" fmla="*/ 530908 h 581"/>
              <a:gd name="T12" fmla="*/ 454366 w 608"/>
              <a:gd name="T13" fmla="*/ 557838 h 581"/>
              <a:gd name="T14" fmla="*/ 440918 w 608"/>
              <a:gd name="T15" fmla="*/ 551106 h 581"/>
              <a:gd name="T16" fmla="*/ 440918 w 608"/>
              <a:gd name="T17" fmla="*/ 551106 h 581"/>
              <a:gd name="T18" fmla="*/ 292024 w 608"/>
              <a:gd name="T19" fmla="*/ 442423 h 581"/>
              <a:gd name="T20" fmla="*/ 142170 w 608"/>
              <a:gd name="T21" fmla="*/ 551106 h 581"/>
              <a:gd name="T22" fmla="*/ 142170 w 608"/>
              <a:gd name="T23" fmla="*/ 551106 h 581"/>
              <a:gd name="T24" fmla="*/ 128721 w 608"/>
              <a:gd name="T25" fmla="*/ 557838 h 581"/>
              <a:gd name="T26" fmla="*/ 101824 w 608"/>
              <a:gd name="T27" fmla="*/ 530908 h 581"/>
              <a:gd name="T28" fmla="*/ 101824 w 608"/>
              <a:gd name="T29" fmla="*/ 516481 h 581"/>
              <a:gd name="T30" fmla="*/ 155618 w 608"/>
              <a:gd name="T31" fmla="*/ 347206 h 581"/>
              <a:gd name="T32" fmla="*/ 13448 w 608"/>
              <a:gd name="T33" fmla="*/ 245256 h 581"/>
              <a:gd name="T34" fmla="*/ 13448 w 608"/>
              <a:gd name="T35" fmla="*/ 245256 h 581"/>
              <a:gd name="T36" fmla="*/ 0 w 608"/>
              <a:gd name="T37" fmla="*/ 217365 h 581"/>
              <a:gd name="T38" fmla="*/ 26897 w 608"/>
              <a:gd name="T39" fmla="*/ 190434 h 581"/>
              <a:gd name="T40" fmla="*/ 26897 w 608"/>
              <a:gd name="T41" fmla="*/ 190434 h 581"/>
              <a:gd name="T42" fmla="*/ 210373 w 608"/>
              <a:gd name="T43" fmla="*/ 190434 h 581"/>
              <a:gd name="T44" fmla="*/ 264166 w 608"/>
              <a:gd name="T45" fmla="*/ 21159 h 581"/>
              <a:gd name="T46" fmla="*/ 292024 w 608"/>
              <a:gd name="T47" fmla="*/ 0 h 581"/>
              <a:gd name="T48" fmla="*/ 318921 w 608"/>
              <a:gd name="T49" fmla="*/ 21159 h 581"/>
              <a:gd name="T50" fmla="*/ 372715 w 608"/>
              <a:gd name="T51" fmla="*/ 190434 h 581"/>
              <a:gd name="T52" fmla="*/ 556190 w 608"/>
              <a:gd name="T53" fmla="*/ 190434 h 581"/>
              <a:gd name="T54" fmla="*/ 556190 w 608"/>
              <a:gd name="T55" fmla="*/ 190434 h 581"/>
              <a:gd name="T56" fmla="*/ 583087 w 608"/>
              <a:gd name="T57" fmla="*/ 217365 h 581"/>
              <a:gd name="T58" fmla="*/ 569639 w 608"/>
              <a:gd name="T59" fmla="*/ 245256 h 5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8" h="581">
                <a:moveTo>
                  <a:pt x="593" y="255"/>
                </a:moveTo>
                <a:lnTo>
                  <a:pt x="593" y="255"/>
                </a:lnTo>
                <a:cubicBezTo>
                  <a:pt x="445" y="361"/>
                  <a:pt x="445" y="361"/>
                  <a:pt x="445" y="361"/>
                </a:cubicBezTo>
                <a:cubicBezTo>
                  <a:pt x="501" y="537"/>
                  <a:pt x="501" y="537"/>
                  <a:pt x="501" y="537"/>
                </a:cubicBezTo>
                <a:cubicBezTo>
                  <a:pt x="501" y="545"/>
                  <a:pt x="501" y="545"/>
                  <a:pt x="501" y="552"/>
                </a:cubicBezTo>
                <a:cubicBezTo>
                  <a:pt x="501" y="566"/>
                  <a:pt x="487" y="580"/>
                  <a:pt x="473" y="580"/>
                </a:cubicBezTo>
                <a:cubicBezTo>
                  <a:pt x="466" y="580"/>
                  <a:pt x="459" y="573"/>
                  <a:pt x="459" y="573"/>
                </a:cubicBezTo>
                <a:cubicBezTo>
                  <a:pt x="304" y="460"/>
                  <a:pt x="304" y="460"/>
                  <a:pt x="304" y="460"/>
                </a:cubicBezTo>
                <a:cubicBezTo>
                  <a:pt x="148" y="573"/>
                  <a:pt x="148" y="573"/>
                  <a:pt x="148" y="573"/>
                </a:cubicBezTo>
                <a:cubicBezTo>
                  <a:pt x="148" y="573"/>
                  <a:pt x="141" y="580"/>
                  <a:pt x="134" y="580"/>
                </a:cubicBezTo>
                <a:cubicBezTo>
                  <a:pt x="120" y="580"/>
                  <a:pt x="106" y="566"/>
                  <a:pt x="106" y="552"/>
                </a:cubicBezTo>
                <a:cubicBezTo>
                  <a:pt x="106" y="545"/>
                  <a:pt x="106" y="545"/>
                  <a:pt x="106" y="537"/>
                </a:cubicBezTo>
                <a:cubicBezTo>
                  <a:pt x="162" y="361"/>
                  <a:pt x="162" y="361"/>
                  <a:pt x="162" y="361"/>
                </a:cubicBezTo>
                <a:cubicBezTo>
                  <a:pt x="14" y="255"/>
                  <a:pt x="14" y="255"/>
                  <a:pt x="14" y="255"/>
                </a:cubicBezTo>
                <a:cubicBezTo>
                  <a:pt x="7" y="248"/>
                  <a:pt x="0" y="241"/>
                  <a:pt x="0" y="226"/>
                </a:cubicBezTo>
                <a:cubicBezTo>
                  <a:pt x="0" y="212"/>
                  <a:pt x="14" y="198"/>
                  <a:pt x="28" y="198"/>
                </a:cubicBezTo>
                <a:cubicBezTo>
                  <a:pt x="219" y="198"/>
                  <a:pt x="219" y="198"/>
                  <a:pt x="219" y="198"/>
                </a:cubicBezTo>
                <a:cubicBezTo>
                  <a:pt x="275" y="22"/>
                  <a:pt x="275" y="22"/>
                  <a:pt x="275" y="22"/>
                </a:cubicBezTo>
                <a:cubicBezTo>
                  <a:pt x="282" y="14"/>
                  <a:pt x="290" y="0"/>
                  <a:pt x="304" y="0"/>
                </a:cubicBezTo>
                <a:cubicBezTo>
                  <a:pt x="318" y="0"/>
                  <a:pt x="325" y="14"/>
                  <a:pt x="332" y="22"/>
                </a:cubicBezTo>
                <a:cubicBezTo>
                  <a:pt x="388" y="198"/>
                  <a:pt x="388" y="198"/>
                  <a:pt x="388" y="198"/>
                </a:cubicBezTo>
                <a:cubicBezTo>
                  <a:pt x="579" y="198"/>
                  <a:pt x="579" y="198"/>
                  <a:pt x="579" y="198"/>
                </a:cubicBezTo>
                <a:cubicBezTo>
                  <a:pt x="593" y="198"/>
                  <a:pt x="607" y="212"/>
                  <a:pt x="607" y="226"/>
                </a:cubicBezTo>
                <a:cubicBezTo>
                  <a:pt x="607" y="241"/>
                  <a:pt x="600" y="248"/>
                  <a:pt x="593" y="25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FNB Sans" panose="02000000000000000000" pitchFamily="2" charset="0"/>
            </a:endParaRPr>
          </a:p>
        </p:txBody>
      </p:sp>
      <p:sp>
        <p:nvSpPr>
          <p:cNvPr id="54" name="Freeform 137">
            <a:extLst>
              <a:ext uri="{FF2B5EF4-FFF2-40B4-BE49-F238E27FC236}">
                <a16:creationId xmlns:a16="http://schemas.microsoft.com/office/drawing/2014/main" xmlns="" id="{339CCC30-FE1F-E248-884C-A9A366DF5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9694" y="6198878"/>
            <a:ext cx="270777" cy="259004"/>
          </a:xfrm>
          <a:custGeom>
            <a:avLst/>
            <a:gdLst>
              <a:gd name="T0" fmla="*/ 569639 w 608"/>
              <a:gd name="T1" fmla="*/ 245256 h 581"/>
              <a:gd name="T2" fmla="*/ 569639 w 608"/>
              <a:gd name="T3" fmla="*/ 245256 h 581"/>
              <a:gd name="T4" fmla="*/ 569639 w 608"/>
              <a:gd name="T5" fmla="*/ 245256 h 581"/>
              <a:gd name="T6" fmla="*/ 427469 w 608"/>
              <a:gd name="T7" fmla="*/ 347206 h 581"/>
              <a:gd name="T8" fmla="*/ 481263 w 608"/>
              <a:gd name="T9" fmla="*/ 516481 h 581"/>
              <a:gd name="T10" fmla="*/ 481263 w 608"/>
              <a:gd name="T11" fmla="*/ 530908 h 581"/>
              <a:gd name="T12" fmla="*/ 454366 w 608"/>
              <a:gd name="T13" fmla="*/ 557838 h 581"/>
              <a:gd name="T14" fmla="*/ 440918 w 608"/>
              <a:gd name="T15" fmla="*/ 551106 h 581"/>
              <a:gd name="T16" fmla="*/ 440918 w 608"/>
              <a:gd name="T17" fmla="*/ 551106 h 581"/>
              <a:gd name="T18" fmla="*/ 292024 w 608"/>
              <a:gd name="T19" fmla="*/ 442423 h 581"/>
              <a:gd name="T20" fmla="*/ 142170 w 608"/>
              <a:gd name="T21" fmla="*/ 551106 h 581"/>
              <a:gd name="T22" fmla="*/ 142170 w 608"/>
              <a:gd name="T23" fmla="*/ 551106 h 581"/>
              <a:gd name="T24" fmla="*/ 128721 w 608"/>
              <a:gd name="T25" fmla="*/ 557838 h 581"/>
              <a:gd name="T26" fmla="*/ 101824 w 608"/>
              <a:gd name="T27" fmla="*/ 530908 h 581"/>
              <a:gd name="T28" fmla="*/ 101824 w 608"/>
              <a:gd name="T29" fmla="*/ 516481 h 581"/>
              <a:gd name="T30" fmla="*/ 155618 w 608"/>
              <a:gd name="T31" fmla="*/ 347206 h 581"/>
              <a:gd name="T32" fmla="*/ 13448 w 608"/>
              <a:gd name="T33" fmla="*/ 245256 h 581"/>
              <a:gd name="T34" fmla="*/ 13448 w 608"/>
              <a:gd name="T35" fmla="*/ 245256 h 581"/>
              <a:gd name="T36" fmla="*/ 0 w 608"/>
              <a:gd name="T37" fmla="*/ 217365 h 581"/>
              <a:gd name="T38" fmla="*/ 26897 w 608"/>
              <a:gd name="T39" fmla="*/ 190434 h 581"/>
              <a:gd name="T40" fmla="*/ 26897 w 608"/>
              <a:gd name="T41" fmla="*/ 190434 h 581"/>
              <a:gd name="T42" fmla="*/ 210373 w 608"/>
              <a:gd name="T43" fmla="*/ 190434 h 581"/>
              <a:gd name="T44" fmla="*/ 264166 w 608"/>
              <a:gd name="T45" fmla="*/ 21159 h 581"/>
              <a:gd name="T46" fmla="*/ 292024 w 608"/>
              <a:gd name="T47" fmla="*/ 0 h 581"/>
              <a:gd name="T48" fmla="*/ 318921 w 608"/>
              <a:gd name="T49" fmla="*/ 21159 h 581"/>
              <a:gd name="T50" fmla="*/ 372715 w 608"/>
              <a:gd name="T51" fmla="*/ 190434 h 581"/>
              <a:gd name="T52" fmla="*/ 556190 w 608"/>
              <a:gd name="T53" fmla="*/ 190434 h 581"/>
              <a:gd name="T54" fmla="*/ 556190 w 608"/>
              <a:gd name="T55" fmla="*/ 190434 h 581"/>
              <a:gd name="T56" fmla="*/ 583087 w 608"/>
              <a:gd name="T57" fmla="*/ 217365 h 581"/>
              <a:gd name="T58" fmla="*/ 569639 w 608"/>
              <a:gd name="T59" fmla="*/ 245256 h 5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8" h="581">
                <a:moveTo>
                  <a:pt x="593" y="255"/>
                </a:moveTo>
                <a:lnTo>
                  <a:pt x="593" y="255"/>
                </a:lnTo>
                <a:cubicBezTo>
                  <a:pt x="445" y="361"/>
                  <a:pt x="445" y="361"/>
                  <a:pt x="445" y="361"/>
                </a:cubicBezTo>
                <a:cubicBezTo>
                  <a:pt x="501" y="537"/>
                  <a:pt x="501" y="537"/>
                  <a:pt x="501" y="537"/>
                </a:cubicBezTo>
                <a:cubicBezTo>
                  <a:pt x="501" y="545"/>
                  <a:pt x="501" y="545"/>
                  <a:pt x="501" y="552"/>
                </a:cubicBezTo>
                <a:cubicBezTo>
                  <a:pt x="501" y="566"/>
                  <a:pt x="487" y="580"/>
                  <a:pt x="473" y="580"/>
                </a:cubicBezTo>
                <a:cubicBezTo>
                  <a:pt x="466" y="580"/>
                  <a:pt x="459" y="573"/>
                  <a:pt x="459" y="573"/>
                </a:cubicBezTo>
                <a:cubicBezTo>
                  <a:pt x="304" y="460"/>
                  <a:pt x="304" y="460"/>
                  <a:pt x="304" y="460"/>
                </a:cubicBezTo>
                <a:cubicBezTo>
                  <a:pt x="148" y="573"/>
                  <a:pt x="148" y="573"/>
                  <a:pt x="148" y="573"/>
                </a:cubicBezTo>
                <a:cubicBezTo>
                  <a:pt x="148" y="573"/>
                  <a:pt x="141" y="580"/>
                  <a:pt x="134" y="580"/>
                </a:cubicBezTo>
                <a:cubicBezTo>
                  <a:pt x="120" y="580"/>
                  <a:pt x="106" y="566"/>
                  <a:pt x="106" y="552"/>
                </a:cubicBezTo>
                <a:cubicBezTo>
                  <a:pt x="106" y="545"/>
                  <a:pt x="106" y="545"/>
                  <a:pt x="106" y="537"/>
                </a:cubicBezTo>
                <a:cubicBezTo>
                  <a:pt x="162" y="361"/>
                  <a:pt x="162" y="361"/>
                  <a:pt x="162" y="361"/>
                </a:cubicBezTo>
                <a:cubicBezTo>
                  <a:pt x="14" y="255"/>
                  <a:pt x="14" y="255"/>
                  <a:pt x="14" y="255"/>
                </a:cubicBezTo>
                <a:cubicBezTo>
                  <a:pt x="7" y="248"/>
                  <a:pt x="0" y="241"/>
                  <a:pt x="0" y="226"/>
                </a:cubicBezTo>
                <a:cubicBezTo>
                  <a:pt x="0" y="212"/>
                  <a:pt x="14" y="198"/>
                  <a:pt x="28" y="198"/>
                </a:cubicBezTo>
                <a:cubicBezTo>
                  <a:pt x="219" y="198"/>
                  <a:pt x="219" y="198"/>
                  <a:pt x="219" y="198"/>
                </a:cubicBezTo>
                <a:cubicBezTo>
                  <a:pt x="275" y="22"/>
                  <a:pt x="275" y="22"/>
                  <a:pt x="275" y="22"/>
                </a:cubicBezTo>
                <a:cubicBezTo>
                  <a:pt x="282" y="14"/>
                  <a:pt x="290" y="0"/>
                  <a:pt x="304" y="0"/>
                </a:cubicBezTo>
                <a:cubicBezTo>
                  <a:pt x="318" y="0"/>
                  <a:pt x="325" y="14"/>
                  <a:pt x="332" y="22"/>
                </a:cubicBezTo>
                <a:cubicBezTo>
                  <a:pt x="388" y="198"/>
                  <a:pt x="388" y="198"/>
                  <a:pt x="388" y="198"/>
                </a:cubicBezTo>
                <a:cubicBezTo>
                  <a:pt x="579" y="198"/>
                  <a:pt x="579" y="198"/>
                  <a:pt x="579" y="198"/>
                </a:cubicBezTo>
                <a:cubicBezTo>
                  <a:pt x="593" y="198"/>
                  <a:pt x="607" y="212"/>
                  <a:pt x="607" y="226"/>
                </a:cubicBezTo>
                <a:cubicBezTo>
                  <a:pt x="607" y="241"/>
                  <a:pt x="600" y="248"/>
                  <a:pt x="593" y="255"/>
                </a:cubicBezTo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FNB Sans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490" y="3029896"/>
            <a:ext cx="274344" cy="2560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2772" y="2072457"/>
            <a:ext cx="274344" cy="2560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832" y="2404080"/>
            <a:ext cx="274344" cy="25605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832" y="2754077"/>
            <a:ext cx="274344" cy="256054"/>
          </a:xfrm>
          <a:prstGeom prst="rect">
            <a:avLst/>
          </a:prstGeom>
        </p:spPr>
      </p:pic>
      <p:sp>
        <p:nvSpPr>
          <p:cNvPr id="59" name="Freeform 137">
            <a:extLst>
              <a:ext uri="{FF2B5EF4-FFF2-40B4-BE49-F238E27FC236}">
                <a16:creationId xmlns:a16="http://schemas.microsoft.com/office/drawing/2014/main" xmlns="" id="{FAC8A444-E8B5-154D-A38A-4D6274B3F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3512" y="2463727"/>
            <a:ext cx="270777" cy="259004"/>
          </a:xfrm>
          <a:custGeom>
            <a:avLst/>
            <a:gdLst>
              <a:gd name="T0" fmla="*/ 569639 w 608"/>
              <a:gd name="T1" fmla="*/ 245256 h 581"/>
              <a:gd name="T2" fmla="*/ 569639 w 608"/>
              <a:gd name="T3" fmla="*/ 245256 h 581"/>
              <a:gd name="T4" fmla="*/ 569639 w 608"/>
              <a:gd name="T5" fmla="*/ 245256 h 581"/>
              <a:gd name="T6" fmla="*/ 427469 w 608"/>
              <a:gd name="T7" fmla="*/ 347206 h 581"/>
              <a:gd name="T8" fmla="*/ 481263 w 608"/>
              <a:gd name="T9" fmla="*/ 516481 h 581"/>
              <a:gd name="T10" fmla="*/ 481263 w 608"/>
              <a:gd name="T11" fmla="*/ 530908 h 581"/>
              <a:gd name="T12" fmla="*/ 454366 w 608"/>
              <a:gd name="T13" fmla="*/ 557838 h 581"/>
              <a:gd name="T14" fmla="*/ 440918 w 608"/>
              <a:gd name="T15" fmla="*/ 551106 h 581"/>
              <a:gd name="T16" fmla="*/ 440918 w 608"/>
              <a:gd name="T17" fmla="*/ 551106 h 581"/>
              <a:gd name="T18" fmla="*/ 292024 w 608"/>
              <a:gd name="T19" fmla="*/ 442423 h 581"/>
              <a:gd name="T20" fmla="*/ 142170 w 608"/>
              <a:gd name="T21" fmla="*/ 551106 h 581"/>
              <a:gd name="T22" fmla="*/ 142170 w 608"/>
              <a:gd name="T23" fmla="*/ 551106 h 581"/>
              <a:gd name="T24" fmla="*/ 128721 w 608"/>
              <a:gd name="T25" fmla="*/ 557838 h 581"/>
              <a:gd name="T26" fmla="*/ 101824 w 608"/>
              <a:gd name="T27" fmla="*/ 530908 h 581"/>
              <a:gd name="T28" fmla="*/ 101824 w 608"/>
              <a:gd name="T29" fmla="*/ 516481 h 581"/>
              <a:gd name="T30" fmla="*/ 155618 w 608"/>
              <a:gd name="T31" fmla="*/ 347206 h 581"/>
              <a:gd name="T32" fmla="*/ 13448 w 608"/>
              <a:gd name="T33" fmla="*/ 245256 h 581"/>
              <a:gd name="T34" fmla="*/ 13448 w 608"/>
              <a:gd name="T35" fmla="*/ 245256 h 581"/>
              <a:gd name="T36" fmla="*/ 0 w 608"/>
              <a:gd name="T37" fmla="*/ 217365 h 581"/>
              <a:gd name="T38" fmla="*/ 26897 w 608"/>
              <a:gd name="T39" fmla="*/ 190434 h 581"/>
              <a:gd name="T40" fmla="*/ 26897 w 608"/>
              <a:gd name="T41" fmla="*/ 190434 h 581"/>
              <a:gd name="T42" fmla="*/ 210373 w 608"/>
              <a:gd name="T43" fmla="*/ 190434 h 581"/>
              <a:gd name="T44" fmla="*/ 264166 w 608"/>
              <a:gd name="T45" fmla="*/ 21159 h 581"/>
              <a:gd name="T46" fmla="*/ 292024 w 608"/>
              <a:gd name="T47" fmla="*/ 0 h 581"/>
              <a:gd name="T48" fmla="*/ 318921 w 608"/>
              <a:gd name="T49" fmla="*/ 21159 h 581"/>
              <a:gd name="T50" fmla="*/ 372715 w 608"/>
              <a:gd name="T51" fmla="*/ 190434 h 581"/>
              <a:gd name="T52" fmla="*/ 556190 w 608"/>
              <a:gd name="T53" fmla="*/ 190434 h 581"/>
              <a:gd name="T54" fmla="*/ 556190 w 608"/>
              <a:gd name="T55" fmla="*/ 190434 h 581"/>
              <a:gd name="T56" fmla="*/ 583087 w 608"/>
              <a:gd name="T57" fmla="*/ 217365 h 581"/>
              <a:gd name="T58" fmla="*/ 569639 w 608"/>
              <a:gd name="T59" fmla="*/ 245256 h 5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8" h="581">
                <a:moveTo>
                  <a:pt x="593" y="255"/>
                </a:moveTo>
                <a:lnTo>
                  <a:pt x="593" y="255"/>
                </a:lnTo>
                <a:cubicBezTo>
                  <a:pt x="445" y="361"/>
                  <a:pt x="445" y="361"/>
                  <a:pt x="445" y="361"/>
                </a:cubicBezTo>
                <a:cubicBezTo>
                  <a:pt x="501" y="537"/>
                  <a:pt x="501" y="537"/>
                  <a:pt x="501" y="537"/>
                </a:cubicBezTo>
                <a:cubicBezTo>
                  <a:pt x="501" y="545"/>
                  <a:pt x="501" y="545"/>
                  <a:pt x="501" y="552"/>
                </a:cubicBezTo>
                <a:cubicBezTo>
                  <a:pt x="501" y="566"/>
                  <a:pt x="487" y="580"/>
                  <a:pt x="473" y="580"/>
                </a:cubicBezTo>
                <a:cubicBezTo>
                  <a:pt x="466" y="580"/>
                  <a:pt x="459" y="573"/>
                  <a:pt x="459" y="573"/>
                </a:cubicBezTo>
                <a:cubicBezTo>
                  <a:pt x="304" y="460"/>
                  <a:pt x="304" y="460"/>
                  <a:pt x="304" y="460"/>
                </a:cubicBezTo>
                <a:cubicBezTo>
                  <a:pt x="148" y="573"/>
                  <a:pt x="148" y="573"/>
                  <a:pt x="148" y="573"/>
                </a:cubicBezTo>
                <a:cubicBezTo>
                  <a:pt x="148" y="573"/>
                  <a:pt x="141" y="580"/>
                  <a:pt x="134" y="580"/>
                </a:cubicBezTo>
                <a:cubicBezTo>
                  <a:pt x="120" y="580"/>
                  <a:pt x="106" y="566"/>
                  <a:pt x="106" y="552"/>
                </a:cubicBezTo>
                <a:cubicBezTo>
                  <a:pt x="106" y="545"/>
                  <a:pt x="106" y="545"/>
                  <a:pt x="106" y="537"/>
                </a:cubicBezTo>
                <a:cubicBezTo>
                  <a:pt x="162" y="361"/>
                  <a:pt x="162" y="361"/>
                  <a:pt x="162" y="361"/>
                </a:cubicBezTo>
                <a:cubicBezTo>
                  <a:pt x="14" y="255"/>
                  <a:pt x="14" y="255"/>
                  <a:pt x="14" y="255"/>
                </a:cubicBezTo>
                <a:cubicBezTo>
                  <a:pt x="7" y="248"/>
                  <a:pt x="0" y="241"/>
                  <a:pt x="0" y="226"/>
                </a:cubicBezTo>
                <a:cubicBezTo>
                  <a:pt x="0" y="212"/>
                  <a:pt x="14" y="198"/>
                  <a:pt x="28" y="198"/>
                </a:cubicBezTo>
                <a:cubicBezTo>
                  <a:pt x="219" y="198"/>
                  <a:pt x="219" y="198"/>
                  <a:pt x="219" y="198"/>
                </a:cubicBezTo>
                <a:cubicBezTo>
                  <a:pt x="275" y="22"/>
                  <a:pt x="275" y="22"/>
                  <a:pt x="275" y="22"/>
                </a:cubicBezTo>
                <a:cubicBezTo>
                  <a:pt x="282" y="14"/>
                  <a:pt x="290" y="0"/>
                  <a:pt x="304" y="0"/>
                </a:cubicBezTo>
                <a:cubicBezTo>
                  <a:pt x="318" y="0"/>
                  <a:pt x="325" y="14"/>
                  <a:pt x="332" y="22"/>
                </a:cubicBezTo>
                <a:cubicBezTo>
                  <a:pt x="388" y="198"/>
                  <a:pt x="388" y="198"/>
                  <a:pt x="388" y="198"/>
                </a:cubicBezTo>
                <a:cubicBezTo>
                  <a:pt x="579" y="198"/>
                  <a:pt x="579" y="198"/>
                  <a:pt x="579" y="198"/>
                </a:cubicBezTo>
                <a:cubicBezTo>
                  <a:pt x="593" y="198"/>
                  <a:pt x="607" y="212"/>
                  <a:pt x="607" y="226"/>
                </a:cubicBezTo>
                <a:cubicBezTo>
                  <a:pt x="607" y="241"/>
                  <a:pt x="600" y="248"/>
                  <a:pt x="593" y="255"/>
                </a:cubicBezTo>
              </a:path>
            </a:pathLst>
          </a:custGeom>
          <a:solidFill>
            <a:srgbClr val="45A9B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FNB Sans" panose="02000000000000000000" pitchFamily="2" charset="0"/>
            </a:endParaRPr>
          </a:p>
        </p:txBody>
      </p:sp>
      <p:sp>
        <p:nvSpPr>
          <p:cNvPr id="60" name="Freeform 137">
            <a:extLst>
              <a:ext uri="{FF2B5EF4-FFF2-40B4-BE49-F238E27FC236}">
                <a16:creationId xmlns:a16="http://schemas.microsoft.com/office/drawing/2014/main" xmlns="" id="{FAC8A444-E8B5-154D-A38A-4D6274B3F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8379" y="2770892"/>
            <a:ext cx="270777" cy="259004"/>
          </a:xfrm>
          <a:custGeom>
            <a:avLst/>
            <a:gdLst>
              <a:gd name="T0" fmla="*/ 569639 w 608"/>
              <a:gd name="T1" fmla="*/ 245256 h 581"/>
              <a:gd name="T2" fmla="*/ 569639 w 608"/>
              <a:gd name="T3" fmla="*/ 245256 h 581"/>
              <a:gd name="T4" fmla="*/ 569639 w 608"/>
              <a:gd name="T5" fmla="*/ 245256 h 581"/>
              <a:gd name="T6" fmla="*/ 427469 w 608"/>
              <a:gd name="T7" fmla="*/ 347206 h 581"/>
              <a:gd name="T8" fmla="*/ 481263 w 608"/>
              <a:gd name="T9" fmla="*/ 516481 h 581"/>
              <a:gd name="T10" fmla="*/ 481263 w 608"/>
              <a:gd name="T11" fmla="*/ 530908 h 581"/>
              <a:gd name="T12" fmla="*/ 454366 w 608"/>
              <a:gd name="T13" fmla="*/ 557838 h 581"/>
              <a:gd name="T14" fmla="*/ 440918 w 608"/>
              <a:gd name="T15" fmla="*/ 551106 h 581"/>
              <a:gd name="T16" fmla="*/ 440918 w 608"/>
              <a:gd name="T17" fmla="*/ 551106 h 581"/>
              <a:gd name="T18" fmla="*/ 292024 w 608"/>
              <a:gd name="T19" fmla="*/ 442423 h 581"/>
              <a:gd name="T20" fmla="*/ 142170 w 608"/>
              <a:gd name="T21" fmla="*/ 551106 h 581"/>
              <a:gd name="T22" fmla="*/ 142170 w 608"/>
              <a:gd name="T23" fmla="*/ 551106 h 581"/>
              <a:gd name="T24" fmla="*/ 128721 w 608"/>
              <a:gd name="T25" fmla="*/ 557838 h 581"/>
              <a:gd name="T26" fmla="*/ 101824 w 608"/>
              <a:gd name="T27" fmla="*/ 530908 h 581"/>
              <a:gd name="T28" fmla="*/ 101824 w 608"/>
              <a:gd name="T29" fmla="*/ 516481 h 581"/>
              <a:gd name="T30" fmla="*/ 155618 w 608"/>
              <a:gd name="T31" fmla="*/ 347206 h 581"/>
              <a:gd name="T32" fmla="*/ 13448 w 608"/>
              <a:gd name="T33" fmla="*/ 245256 h 581"/>
              <a:gd name="T34" fmla="*/ 13448 w 608"/>
              <a:gd name="T35" fmla="*/ 245256 h 581"/>
              <a:gd name="T36" fmla="*/ 0 w 608"/>
              <a:gd name="T37" fmla="*/ 217365 h 581"/>
              <a:gd name="T38" fmla="*/ 26897 w 608"/>
              <a:gd name="T39" fmla="*/ 190434 h 581"/>
              <a:gd name="T40" fmla="*/ 26897 w 608"/>
              <a:gd name="T41" fmla="*/ 190434 h 581"/>
              <a:gd name="T42" fmla="*/ 210373 w 608"/>
              <a:gd name="T43" fmla="*/ 190434 h 581"/>
              <a:gd name="T44" fmla="*/ 264166 w 608"/>
              <a:gd name="T45" fmla="*/ 21159 h 581"/>
              <a:gd name="T46" fmla="*/ 292024 w 608"/>
              <a:gd name="T47" fmla="*/ 0 h 581"/>
              <a:gd name="T48" fmla="*/ 318921 w 608"/>
              <a:gd name="T49" fmla="*/ 21159 h 581"/>
              <a:gd name="T50" fmla="*/ 372715 w 608"/>
              <a:gd name="T51" fmla="*/ 190434 h 581"/>
              <a:gd name="T52" fmla="*/ 556190 w 608"/>
              <a:gd name="T53" fmla="*/ 190434 h 581"/>
              <a:gd name="T54" fmla="*/ 556190 w 608"/>
              <a:gd name="T55" fmla="*/ 190434 h 581"/>
              <a:gd name="T56" fmla="*/ 583087 w 608"/>
              <a:gd name="T57" fmla="*/ 217365 h 581"/>
              <a:gd name="T58" fmla="*/ 569639 w 608"/>
              <a:gd name="T59" fmla="*/ 245256 h 5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8" h="581">
                <a:moveTo>
                  <a:pt x="593" y="255"/>
                </a:moveTo>
                <a:lnTo>
                  <a:pt x="593" y="255"/>
                </a:lnTo>
                <a:cubicBezTo>
                  <a:pt x="445" y="361"/>
                  <a:pt x="445" y="361"/>
                  <a:pt x="445" y="361"/>
                </a:cubicBezTo>
                <a:cubicBezTo>
                  <a:pt x="501" y="537"/>
                  <a:pt x="501" y="537"/>
                  <a:pt x="501" y="537"/>
                </a:cubicBezTo>
                <a:cubicBezTo>
                  <a:pt x="501" y="545"/>
                  <a:pt x="501" y="545"/>
                  <a:pt x="501" y="552"/>
                </a:cubicBezTo>
                <a:cubicBezTo>
                  <a:pt x="501" y="566"/>
                  <a:pt x="487" y="580"/>
                  <a:pt x="473" y="580"/>
                </a:cubicBezTo>
                <a:cubicBezTo>
                  <a:pt x="466" y="580"/>
                  <a:pt x="459" y="573"/>
                  <a:pt x="459" y="573"/>
                </a:cubicBezTo>
                <a:cubicBezTo>
                  <a:pt x="304" y="460"/>
                  <a:pt x="304" y="460"/>
                  <a:pt x="304" y="460"/>
                </a:cubicBezTo>
                <a:cubicBezTo>
                  <a:pt x="148" y="573"/>
                  <a:pt x="148" y="573"/>
                  <a:pt x="148" y="573"/>
                </a:cubicBezTo>
                <a:cubicBezTo>
                  <a:pt x="148" y="573"/>
                  <a:pt x="141" y="580"/>
                  <a:pt x="134" y="580"/>
                </a:cubicBezTo>
                <a:cubicBezTo>
                  <a:pt x="120" y="580"/>
                  <a:pt x="106" y="566"/>
                  <a:pt x="106" y="552"/>
                </a:cubicBezTo>
                <a:cubicBezTo>
                  <a:pt x="106" y="545"/>
                  <a:pt x="106" y="545"/>
                  <a:pt x="106" y="537"/>
                </a:cubicBezTo>
                <a:cubicBezTo>
                  <a:pt x="162" y="361"/>
                  <a:pt x="162" y="361"/>
                  <a:pt x="162" y="361"/>
                </a:cubicBezTo>
                <a:cubicBezTo>
                  <a:pt x="14" y="255"/>
                  <a:pt x="14" y="255"/>
                  <a:pt x="14" y="255"/>
                </a:cubicBezTo>
                <a:cubicBezTo>
                  <a:pt x="7" y="248"/>
                  <a:pt x="0" y="241"/>
                  <a:pt x="0" y="226"/>
                </a:cubicBezTo>
                <a:cubicBezTo>
                  <a:pt x="0" y="212"/>
                  <a:pt x="14" y="198"/>
                  <a:pt x="28" y="198"/>
                </a:cubicBezTo>
                <a:cubicBezTo>
                  <a:pt x="219" y="198"/>
                  <a:pt x="219" y="198"/>
                  <a:pt x="219" y="198"/>
                </a:cubicBezTo>
                <a:cubicBezTo>
                  <a:pt x="275" y="22"/>
                  <a:pt x="275" y="22"/>
                  <a:pt x="275" y="22"/>
                </a:cubicBezTo>
                <a:cubicBezTo>
                  <a:pt x="282" y="14"/>
                  <a:pt x="290" y="0"/>
                  <a:pt x="304" y="0"/>
                </a:cubicBezTo>
                <a:cubicBezTo>
                  <a:pt x="318" y="0"/>
                  <a:pt x="325" y="14"/>
                  <a:pt x="332" y="22"/>
                </a:cubicBezTo>
                <a:cubicBezTo>
                  <a:pt x="388" y="198"/>
                  <a:pt x="388" y="198"/>
                  <a:pt x="388" y="198"/>
                </a:cubicBezTo>
                <a:cubicBezTo>
                  <a:pt x="579" y="198"/>
                  <a:pt x="579" y="198"/>
                  <a:pt x="579" y="198"/>
                </a:cubicBezTo>
                <a:cubicBezTo>
                  <a:pt x="593" y="198"/>
                  <a:pt x="607" y="212"/>
                  <a:pt x="607" y="226"/>
                </a:cubicBezTo>
                <a:cubicBezTo>
                  <a:pt x="607" y="241"/>
                  <a:pt x="600" y="248"/>
                  <a:pt x="593" y="255"/>
                </a:cubicBezTo>
              </a:path>
            </a:pathLst>
          </a:custGeom>
          <a:solidFill>
            <a:srgbClr val="45A9B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FNB Sans" panose="02000000000000000000" pitchFamily="2" charset="0"/>
            </a:endParaRPr>
          </a:p>
        </p:txBody>
      </p:sp>
      <p:sp>
        <p:nvSpPr>
          <p:cNvPr id="62" name="Freeform 137">
            <a:extLst>
              <a:ext uri="{FF2B5EF4-FFF2-40B4-BE49-F238E27FC236}">
                <a16:creationId xmlns:a16="http://schemas.microsoft.com/office/drawing/2014/main" xmlns="" id="{7E6DBFD5-5B1D-634B-8742-FB33283D0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2994" y="2137518"/>
            <a:ext cx="270777" cy="259004"/>
          </a:xfrm>
          <a:custGeom>
            <a:avLst/>
            <a:gdLst>
              <a:gd name="T0" fmla="*/ 569639 w 608"/>
              <a:gd name="T1" fmla="*/ 245256 h 581"/>
              <a:gd name="T2" fmla="*/ 569639 w 608"/>
              <a:gd name="T3" fmla="*/ 245256 h 581"/>
              <a:gd name="T4" fmla="*/ 569639 w 608"/>
              <a:gd name="T5" fmla="*/ 245256 h 581"/>
              <a:gd name="T6" fmla="*/ 427469 w 608"/>
              <a:gd name="T7" fmla="*/ 347206 h 581"/>
              <a:gd name="T8" fmla="*/ 481263 w 608"/>
              <a:gd name="T9" fmla="*/ 516481 h 581"/>
              <a:gd name="T10" fmla="*/ 481263 w 608"/>
              <a:gd name="T11" fmla="*/ 530908 h 581"/>
              <a:gd name="T12" fmla="*/ 454366 w 608"/>
              <a:gd name="T13" fmla="*/ 557838 h 581"/>
              <a:gd name="T14" fmla="*/ 440918 w 608"/>
              <a:gd name="T15" fmla="*/ 551106 h 581"/>
              <a:gd name="T16" fmla="*/ 440918 w 608"/>
              <a:gd name="T17" fmla="*/ 551106 h 581"/>
              <a:gd name="T18" fmla="*/ 292024 w 608"/>
              <a:gd name="T19" fmla="*/ 442423 h 581"/>
              <a:gd name="T20" fmla="*/ 142170 w 608"/>
              <a:gd name="T21" fmla="*/ 551106 h 581"/>
              <a:gd name="T22" fmla="*/ 142170 w 608"/>
              <a:gd name="T23" fmla="*/ 551106 h 581"/>
              <a:gd name="T24" fmla="*/ 128721 w 608"/>
              <a:gd name="T25" fmla="*/ 557838 h 581"/>
              <a:gd name="T26" fmla="*/ 101824 w 608"/>
              <a:gd name="T27" fmla="*/ 530908 h 581"/>
              <a:gd name="T28" fmla="*/ 101824 w 608"/>
              <a:gd name="T29" fmla="*/ 516481 h 581"/>
              <a:gd name="T30" fmla="*/ 155618 w 608"/>
              <a:gd name="T31" fmla="*/ 347206 h 581"/>
              <a:gd name="T32" fmla="*/ 13448 w 608"/>
              <a:gd name="T33" fmla="*/ 245256 h 581"/>
              <a:gd name="T34" fmla="*/ 13448 w 608"/>
              <a:gd name="T35" fmla="*/ 245256 h 581"/>
              <a:gd name="T36" fmla="*/ 0 w 608"/>
              <a:gd name="T37" fmla="*/ 217365 h 581"/>
              <a:gd name="T38" fmla="*/ 26897 w 608"/>
              <a:gd name="T39" fmla="*/ 190434 h 581"/>
              <a:gd name="T40" fmla="*/ 26897 w 608"/>
              <a:gd name="T41" fmla="*/ 190434 h 581"/>
              <a:gd name="T42" fmla="*/ 210373 w 608"/>
              <a:gd name="T43" fmla="*/ 190434 h 581"/>
              <a:gd name="T44" fmla="*/ 264166 w 608"/>
              <a:gd name="T45" fmla="*/ 21159 h 581"/>
              <a:gd name="T46" fmla="*/ 292024 w 608"/>
              <a:gd name="T47" fmla="*/ 0 h 581"/>
              <a:gd name="T48" fmla="*/ 318921 w 608"/>
              <a:gd name="T49" fmla="*/ 21159 h 581"/>
              <a:gd name="T50" fmla="*/ 372715 w 608"/>
              <a:gd name="T51" fmla="*/ 190434 h 581"/>
              <a:gd name="T52" fmla="*/ 556190 w 608"/>
              <a:gd name="T53" fmla="*/ 190434 h 581"/>
              <a:gd name="T54" fmla="*/ 556190 w 608"/>
              <a:gd name="T55" fmla="*/ 190434 h 581"/>
              <a:gd name="T56" fmla="*/ 583087 w 608"/>
              <a:gd name="T57" fmla="*/ 217365 h 581"/>
              <a:gd name="T58" fmla="*/ 569639 w 608"/>
              <a:gd name="T59" fmla="*/ 245256 h 5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8" h="581">
                <a:moveTo>
                  <a:pt x="593" y="255"/>
                </a:moveTo>
                <a:lnTo>
                  <a:pt x="593" y="255"/>
                </a:lnTo>
                <a:cubicBezTo>
                  <a:pt x="445" y="361"/>
                  <a:pt x="445" y="361"/>
                  <a:pt x="445" y="361"/>
                </a:cubicBezTo>
                <a:cubicBezTo>
                  <a:pt x="501" y="537"/>
                  <a:pt x="501" y="537"/>
                  <a:pt x="501" y="537"/>
                </a:cubicBezTo>
                <a:cubicBezTo>
                  <a:pt x="501" y="545"/>
                  <a:pt x="501" y="545"/>
                  <a:pt x="501" y="552"/>
                </a:cubicBezTo>
                <a:cubicBezTo>
                  <a:pt x="501" y="566"/>
                  <a:pt x="487" y="580"/>
                  <a:pt x="473" y="580"/>
                </a:cubicBezTo>
                <a:cubicBezTo>
                  <a:pt x="466" y="580"/>
                  <a:pt x="459" y="573"/>
                  <a:pt x="459" y="573"/>
                </a:cubicBezTo>
                <a:cubicBezTo>
                  <a:pt x="304" y="460"/>
                  <a:pt x="304" y="460"/>
                  <a:pt x="304" y="460"/>
                </a:cubicBezTo>
                <a:cubicBezTo>
                  <a:pt x="148" y="573"/>
                  <a:pt x="148" y="573"/>
                  <a:pt x="148" y="573"/>
                </a:cubicBezTo>
                <a:cubicBezTo>
                  <a:pt x="148" y="573"/>
                  <a:pt x="141" y="580"/>
                  <a:pt x="134" y="580"/>
                </a:cubicBezTo>
                <a:cubicBezTo>
                  <a:pt x="120" y="580"/>
                  <a:pt x="106" y="566"/>
                  <a:pt x="106" y="552"/>
                </a:cubicBezTo>
                <a:cubicBezTo>
                  <a:pt x="106" y="545"/>
                  <a:pt x="106" y="545"/>
                  <a:pt x="106" y="537"/>
                </a:cubicBezTo>
                <a:cubicBezTo>
                  <a:pt x="162" y="361"/>
                  <a:pt x="162" y="361"/>
                  <a:pt x="162" y="361"/>
                </a:cubicBezTo>
                <a:cubicBezTo>
                  <a:pt x="14" y="255"/>
                  <a:pt x="14" y="255"/>
                  <a:pt x="14" y="255"/>
                </a:cubicBezTo>
                <a:cubicBezTo>
                  <a:pt x="7" y="248"/>
                  <a:pt x="0" y="241"/>
                  <a:pt x="0" y="226"/>
                </a:cubicBezTo>
                <a:cubicBezTo>
                  <a:pt x="0" y="212"/>
                  <a:pt x="14" y="198"/>
                  <a:pt x="28" y="198"/>
                </a:cubicBezTo>
                <a:cubicBezTo>
                  <a:pt x="219" y="198"/>
                  <a:pt x="219" y="198"/>
                  <a:pt x="219" y="198"/>
                </a:cubicBezTo>
                <a:cubicBezTo>
                  <a:pt x="275" y="22"/>
                  <a:pt x="275" y="22"/>
                  <a:pt x="275" y="22"/>
                </a:cubicBezTo>
                <a:cubicBezTo>
                  <a:pt x="282" y="14"/>
                  <a:pt x="290" y="0"/>
                  <a:pt x="304" y="0"/>
                </a:cubicBezTo>
                <a:cubicBezTo>
                  <a:pt x="318" y="0"/>
                  <a:pt x="325" y="14"/>
                  <a:pt x="332" y="22"/>
                </a:cubicBezTo>
                <a:cubicBezTo>
                  <a:pt x="388" y="198"/>
                  <a:pt x="388" y="198"/>
                  <a:pt x="388" y="198"/>
                </a:cubicBezTo>
                <a:cubicBezTo>
                  <a:pt x="579" y="198"/>
                  <a:pt x="579" y="198"/>
                  <a:pt x="579" y="198"/>
                </a:cubicBezTo>
                <a:cubicBezTo>
                  <a:pt x="593" y="198"/>
                  <a:pt x="607" y="212"/>
                  <a:pt x="607" y="226"/>
                </a:cubicBezTo>
                <a:cubicBezTo>
                  <a:pt x="607" y="241"/>
                  <a:pt x="600" y="248"/>
                  <a:pt x="593" y="255"/>
                </a:cubicBezTo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FNB Sans" panose="02000000000000000000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DD8647DB-8F27-7343-AAE3-054932510E99}"/>
              </a:ext>
            </a:extLst>
          </p:cNvPr>
          <p:cNvSpPr/>
          <p:nvPr/>
        </p:nvSpPr>
        <p:spPr>
          <a:xfrm>
            <a:off x="8758320" y="3718136"/>
            <a:ext cx="1035386" cy="7505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Q3  </a:t>
            </a:r>
          </a:p>
          <a:p>
            <a:pPr algn="ctr"/>
            <a:r>
              <a:rPr lang="en-US" b="1" dirty="0"/>
              <a:t>2020</a:t>
            </a:r>
          </a:p>
        </p:txBody>
      </p:sp>
      <p:sp>
        <p:nvSpPr>
          <p:cNvPr id="40" name="Freeform 137">
            <a:extLst>
              <a:ext uri="{FF2B5EF4-FFF2-40B4-BE49-F238E27FC236}">
                <a16:creationId xmlns:a16="http://schemas.microsoft.com/office/drawing/2014/main" xmlns="" id="{7E6DBFD5-5B1D-634B-8742-FB33283D0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3556" y="3205168"/>
            <a:ext cx="270777" cy="259004"/>
          </a:xfrm>
          <a:custGeom>
            <a:avLst/>
            <a:gdLst>
              <a:gd name="T0" fmla="*/ 569639 w 608"/>
              <a:gd name="T1" fmla="*/ 245256 h 581"/>
              <a:gd name="T2" fmla="*/ 569639 w 608"/>
              <a:gd name="T3" fmla="*/ 245256 h 581"/>
              <a:gd name="T4" fmla="*/ 569639 w 608"/>
              <a:gd name="T5" fmla="*/ 245256 h 581"/>
              <a:gd name="T6" fmla="*/ 427469 w 608"/>
              <a:gd name="T7" fmla="*/ 347206 h 581"/>
              <a:gd name="T8" fmla="*/ 481263 w 608"/>
              <a:gd name="T9" fmla="*/ 516481 h 581"/>
              <a:gd name="T10" fmla="*/ 481263 w 608"/>
              <a:gd name="T11" fmla="*/ 530908 h 581"/>
              <a:gd name="T12" fmla="*/ 454366 w 608"/>
              <a:gd name="T13" fmla="*/ 557838 h 581"/>
              <a:gd name="T14" fmla="*/ 440918 w 608"/>
              <a:gd name="T15" fmla="*/ 551106 h 581"/>
              <a:gd name="T16" fmla="*/ 440918 w 608"/>
              <a:gd name="T17" fmla="*/ 551106 h 581"/>
              <a:gd name="T18" fmla="*/ 292024 w 608"/>
              <a:gd name="T19" fmla="*/ 442423 h 581"/>
              <a:gd name="T20" fmla="*/ 142170 w 608"/>
              <a:gd name="T21" fmla="*/ 551106 h 581"/>
              <a:gd name="T22" fmla="*/ 142170 w 608"/>
              <a:gd name="T23" fmla="*/ 551106 h 581"/>
              <a:gd name="T24" fmla="*/ 128721 w 608"/>
              <a:gd name="T25" fmla="*/ 557838 h 581"/>
              <a:gd name="T26" fmla="*/ 101824 w 608"/>
              <a:gd name="T27" fmla="*/ 530908 h 581"/>
              <a:gd name="T28" fmla="*/ 101824 w 608"/>
              <a:gd name="T29" fmla="*/ 516481 h 581"/>
              <a:gd name="T30" fmla="*/ 155618 w 608"/>
              <a:gd name="T31" fmla="*/ 347206 h 581"/>
              <a:gd name="T32" fmla="*/ 13448 w 608"/>
              <a:gd name="T33" fmla="*/ 245256 h 581"/>
              <a:gd name="T34" fmla="*/ 13448 w 608"/>
              <a:gd name="T35" fmla="*/ 245256 h 581"/>
              <a:gd name="T36" fmla="*/ 0 w 608"/>
              <a:gd name="T37" fmla="*/ 217365 h 581"/>
              <a:gd name="T38" fmla="*/ 26897 w 608"/>
              <a:gd name="T39" fmla="*/ 190434 h 581"/>
              <a:gd name="T40" fmla="*/ 26897 w 608"/>
              <a:gd name="T41" fmla="*/ 190434 h 581"/>
              <a:gd name="T42" fmla="*/ 210373 w 608"/>
              <a:gd name="T43" fmla="*/ 190434 h 581"/>
              <a:gd name="T44" fmla="*/ 264166 w 608"/>
              <a:gd name="T45" fmla="*/ 21159 h 581"/>
              <a:gd name="T46" fmla="*/ 292024 w 608"/>
              <a:gd name="T47" fmla="*/ 0 h 581"/>
              <a:gd name="T48" fmla="*/ 318921 w 608"/>
              <a:gd name="T49" fmla="*/ 21159 h 581"/>
              <a:gd name="T50" fmla="*/ 372715 w 608"/>
              <a:gd name="T51" fmla="*/ 190434 h 581"/>
              <a:gd name="T52" fmla="*/ 556190 w 608"/>
              <a:gd name="T53" fmla="*/ 190434 h 581"/>
              <a:gd name="T54" fmla="*/ 556190 w 608"/>
              <a:gd name="T55" fmla="*/ 190434 h 581"/>
              <a:gd name="T56" fmla="*/ 583087 w 608"/>
              <a:gd name="T57" fmla="*/ 217365 h 581"/>
              <a:gd name="T58" fmla="*/ 569639 w 608"/>
              <a:gd name="T59" fmla="*/ 245256 h 5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8" h="581">
                <a:moveTo>
                  <a:pt x="593" y="255"/>
                </a:moveTo>
                <a:lnTo>
                  <a:pt x="593" y="255"/>
                </a:lnTo>
                <a:cubicBezTo>
                  <a:pt x="445" y="361"/>
                  <a:pt x="445" y="361"/>
                  <a:pt x="445" y="361"/>
                </a:cubicBezTo>
                <a:cubicBezTo>
                  <a:pt x="501" y="537"/>
                  <a:pt x="501" y="537"/>
                  <a:pt x="501" y="537"/>
                </a:cubicBezTo>
                <a:cubicBezTo>
                  <a:pt x="501" y="545"/>
                  <a:pt x="501" y="545"/>
                  <a:pt x="501" y="552"/>
                </a:cubicBezTo>
                <a:cubicBezTo>
                  <a:pt x="501" y="566"/>
                  <a:pt x="487" y="580"/>
                  <a:pt x="473" y="580"/>
                </a:cubicBezTo>
                <a:cubicBezTo>
                  <a:pt x="466" y="580"/>
                  <a:pt x="459" y="573"/>
                  <a:pt x="459" y="573"/>
                </a:cubicBezTo>
                <a:cubicBezTo>
                  <a:pt x="304" y="460"/>
                  <a:pt x="304" y="460"/>
                  <a:pt x="304" y="460"/>
                </a:cubicBezTo>
                <a:cubicBezTo>
                  <a:pt x="148" y="573"/>
                  <a:pt x="148" y="573"/>
                  <a:pt x="148" y="573"/>
                </a:cubicBezTo>
                <a:cubicBezTo>
                  <a:pt x="148" y="573"/>
                  <a:pt x="141" y="580"/>
                  <a:pt x="134" y="580"/>
                </a:cubicBezTo>
                <a:cubicBezTo>
                  <a:pt x="120" y="580"/>
                  <a:pt x="106" y="566"/>
                  <a:pt x="106" y="552"/>
                </a:cubicBezTo>
                <a:cubicBezTo>
                  <a:pt x="106" y="545"/>
                  <a:pt x="106" y="545"/>
                  <a:pt x="106" y="537"/>
                </a:cubicBezTo>
                <a:cubicBezTo>
                  <a:pt x="162" y="361"/>
                  <a:pt x="162" y="361"/>
                  <a:pt x="162" y="361"/>
                </a:cubicBezTo>
                <a:cubicBezTo>
                  <a:pt x="14" y="255"/>
                  <a:pt x="14" y="255"/>
                  <a:pt x="14" y="255"/>
                </a:cubicBezTo>
                <a:cubicBezTo>
                  <a:pt x="7" y="248"/>
                  <a:pt x="0" y="241"/>
                  <a:pt x="0" y="226"/>
                </a:cubicBezTo>
                <a:cubicBezTo>
                  <a:pt x="0" y="212"/>
                  <a:pt x="14" y="198"/>
                  <a:pt x="28" y="198"/>
                </a:cubicBezTo>
                <a:cubicBezTo>
                  <a:pt x="219" y="198"/>
                  <a:pt x="219" y="198"/>
                  <a:pt x="219" y="198"/>
                </a:cubicBezTo>
                <a:cubicBezTo>
                  <a:pt x="275" y="22"/>
                  <a:pt x="275" y="22"/>
                  <a:pt x="275" y="22"/>
                </a:cubicBezTo>
                <a:cubicBezTo>
                  <a:pt x="282" y="14"/>
                  <a:pt x="290" y="0"/>
                  <a:pt x="304" y="0"/>
                </a:cubicBezTo>
                <a:cubicBezTo>
                  <a:pt x="318" y="0"/>
                  <a:pt x="325" y="14"/>
                  <a:pt x="332" y="22"/>
                </a:cubicBezTo>
                <a:cubicBezTo>
                  <a:pt x="388" y="198"/>
                  <a:pt x="388" y="198"/>
                  <a:pt x="388" y="198"/>
                </a:cubicBezTo>
                <a:cubicBezTo>
                  <a:pt x="579" y="198"/>
                  <a:pt x="579" y="198"/>
                  <a:pt x="579" y="198"/>
                </a:cubicBezTo>
                <a:cubicBezTo>
                  <a:pt x="593" y="198"/>
                  <a:pt x="607" y="212"/>
                  <a:pt x="607" y="226"/>
                </a:cubicBezTo>
                <a:cubicBezTo>
                  <a:pt x="607" y="241"/>
                  <a:pt x="600" y="248"/>
                  <a:pt x="593" y="255"/>
                </a:cubicBezTo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FNB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2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438659" y="2910683"/>
            <a:ext cx="3539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2A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xmlns="" id="{8AE0C441-481C-DF48-8BF1-D03159B8F494}"/>
              </a:ext>
            </a:extLst>
          </p:cNvPr>
          <p:cNvSpPr/>
          <p:nvPr/>
        </p:nvSpPr>
        <p:spPr>
          <a:xfrm>
            <a:off x="-5387613" y="3495458"/>
            <a:ext cx="3300073" cy="2844894"/>
          </a:xfrm>
          <a:prstGeom prst="hexagon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NB Sans Regular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976" y="2445534"/>
            <a:ext cx="2624328" cy="219242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515764" y="4687072"/>
            <a:ext cx="20752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12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January 2020</a:t>
            </a:r>
          </a:p>
        </p:txBody>
      </p:sp>
    </p:spTree>
    <p:extLst>
      <p:ext uri="{BB962C8B-B14F-4D97-AF65-F5344CB8AC3E}">
        <p14:creationId xmlns:p14="http://schemas.microsoft.com/office/powerpoint/2010/main" val="282053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CO_x0020_Datye xmlns="8afaa265-9874-4112-ada4-22fe27547d1d">2018-11-27T22:00:00+00:00</EXCO_x0020_Daty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3141AB9E43F46A14C618C58F2473C" ma:contentTypeVersion="3" ma:contentTypeDescription="Create a new document." ma:contentTypeScope="" ma:versionID="2787b6168b7289c674c7c9bb3f2a01fc">
  <xsd:schema xmlns:xsd="http://www.w3.org/2001/XMLSchema" xmlns:xs="http://www.w3.org/2001/XMLSchema" xmlns:p="http://schemas.microsoft.com/office/2006/metadata/properties" xmlns:ns2="8afaa265-9874-4112-ada4-22fe27547d1d" targetNamespace="http://schemas.microsoft.com/office/2006/metadata/properties" ma:root="true" ma:fieldsID="c9204e52fe245fb66c2e8c9514362d82" ns2:_="">
    <xsd:import namespace="8afaa265-9874-4112-ada4-22fe27547d1d"/>
    <xsd:element name="properties">
      <xsd:complexType>
        <xsd:sequence>
          <xsd:element name="documentManagement">
            <xsd:complexType>
              <xsd:all>
                <xsd:element ref="ns2:EXCO_x0020_Daty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aa265-9874-4112-ada4-22fe27547d1d" elementFormDefault="qualified">
    <xsd:import namespace="http://schemas.microsoft.com/office/2006/documentManagement/types"/>
    <xsd:import namespace="http://schemas.microsoft.com/office/infopath/2007/PartnerControls"/>
    <xsd:element name="EXCO_x0020_Datye" ma:index="9" ma:displayName="EXCO Date" ma:format="DateOnly" ma:internalName="EXCO_x0020_Daty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6EE685-F380-4132-A1AE-2505BAC7A516}">
  <ds:schemaRefs>
    <ds:schemaRef ds:uri="http://purl.org/dc/elements/1.1/"/>
    <ds:schemaRef ds:uri="http://schemas.microsoft.com/office/2006/metadata/properties"/>
    <ds:schemaRef ds:uri="8afaa265-9874-4112-ada4-22fe27547d1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D178A27-802D-45EB-A57B-9D3BBC39C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faa265-9874-4112-ada4-22fe27547d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B85F38-1130-4273-97FE-12D4FEC077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57413</TotalTime>
  <Words>154</Words>
  <Application>Microsoft Office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FNB Sans</vt:lpstr>
      <vt:lpstr>FNB Sans Light</vt:lpstr>
      <vt:lpstr>FNB Sans Regular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Ocvembor</dc:creator>
  <cp:lastModifiedBy>Grizelda Smith</cp:lastModifiedBy>
  <cp:revision>2590</cp:revision>
  <cp:lastPrinted>2020-01-24T18:10:03Z</cp:lastPrinted>
  <dcterms:created xsi:type="dcterms:W3CDTF">2014-11-26T08:06:19Z</dcterms:created>
  <dcterms:modified xsi:type="dcterms:W3CDTF">2020-01-28T17:14:39Z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0x010100EF63141AB9E43F46A14C618C58F2473C</vt:lpwstr>
  </property>
</Properties>
</file>