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notesMasterIdLst>
    <p:notesMasterId r:id="rId11"/>
  </p:notesMasterIdLst>
  <p:handoutMasterIdLst>
    <p:handoutMasterId r:id="rId12"/>
  </p:handoutMasterIdLst>
  <p:sldIdLst>
    <p:sldId id="1313" r:id="rId5"/>
    <p:sldId id="1381" r:id="rId6"/>
    <p:sldId id="1393" r:id="rId7"/>
    <p:sldId id="1394" r:id="rId8"/>
    <p:sldId id="1395" r:id="rId9"/>
    <p:sldId id="1396" r:id="rId10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7" pos="7152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pos="5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D31"/>
    <a:srgbClr val="202A33"/>
    <a:srgbClr val="FA9C1F"/>
    <a:srgbClr val="009999"/>
    <a:srgbClr val="064204"/>
    <a:srgbClr val="C50002"/>
    <a:srgbClr val="00467D"/>
    <a:srgbClr val="A6A5A6"/>
    <a:srgbClr val="212934"/>
    <a:srgbClr val="004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170" y="60"/>
      </p:cViewPr>
      <p:guideLst>
        <p:guide pos="3840"/>
        <p:guide pos="7152"/>
        <p:guide orient="horz" pos="2160"/>
        <p:guide pos="528"/>
      </p:guideLst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552253F-1DC1-44AB-85F9-14DB9D873A3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FF8A4E4-7001-4196-8720-A0FCB0AEB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8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264D076-05C0-4F10-BAEB-F2DA581BE89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C9E7B7F8-81FA-46DC-8926-8D6B124E5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5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1B0B6-F18D-C643-895C-92B55D08B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9CDABB-9642-9E4A-9D20-49D049C94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2B1869-9C46-664A-9AB6-9F14CA24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91D831-2234-8346-912E-BB35B7B0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C8373C-578B-B648-86EE-FC464BA1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9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552F0-145E-4944-95D3-BC32AFEA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02789D2-7ABF-7F4F-9624-88C53748E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92AA5D-40EA-824D-9117-F3764F92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8B0A4A-99CA-1F4F-ADF0-5BE92C85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64AC86-362A-0E46-B640-A9BDC8A5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1278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704494F-99CE-894C-807C-47FF71793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18A6510-7DC7-7A4F-B5E0-5334CAE28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B8969A-9C9A-494A-A181-284E385F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843108-8991-FA4C-88E2-A75B06453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B284C1-6523-0B4D-B1D0-F8B127D5D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7067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69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63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96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7710" y="1797085"/>
            <a:ext cx="10736580" cy="283325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085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0" y="1"/>
            <a:ext cx="12192000" cy="3429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7906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394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097261" y="2126170"/>
            <a:ext cx="2250207" cy="34515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53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7397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610076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112110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362755" y="1849081"/>
            <a:ext cx="2222495" cy="223132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9774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39479" y="1777941"/>
            <a:ext cx="7418109" cy="414487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277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8C5F2E-D198-5B4A-BC01-37530110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E6B057-A51D-7946-9483-2F064283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BCB084-56C9-FD4C-8DC3-EB5A0945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2F62EF-68A3-D245-B42E-0F3A94B6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47E9D2-C3BB-5344-B2A0-D42B8EF7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2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186927" y="1680881"/>
            <a:ext cx="5257031" cy="445201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502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377095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71619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766144" y="1948482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377095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571619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7766144" y="4015011"/>
            <a:ext cx="3145536" cy="2020824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1667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 userDrawn="1">
            <p:ph type="pic" sz="quarter" idx="18"/>
          </p:nvPr>
        </p:nvSpPr>
        <p:spPr>
          <a:xfrm>
            <a:off x="80420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83031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56857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8835684" y="827532"/>
            <a:ext cx="2560320" cy="5202936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325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960974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6330101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8699229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591847" y="2085231"/>
            <a:ext cx="1900508" cy="190050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09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48001" y="1"/>
            <a:ext cx="3047999" cy="685800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00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88532-962E-0248-BB62-8279F3D87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AC2C58-D88D-1943-9BE4-8C4DDA8BB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F3F51B-CBCA-2347-9215-0681DBC3F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2BF3F1-1663-4540-B635-5FA5B9D4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5661C4-5850-D04C-BDDC-832F8B2B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D17A4-B136-A94C-9DF8-32C6D55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6964F-1A1C-AC49-9F32-DE1CA1727E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59C9AF-135C-2042-8363-4EA16964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094B7A-2146-E044-BE37-57A9DF34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C77206-6A13-314B-A85E-1EC8CCAA9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FD9DBB-D0BB-464C-97F1-039D41EA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0447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0AA32-6EF8-F84B-9242-59705338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EF1922-3D21-C246-8B62-C2A0DEA02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097FAE-D9D7-A741-BDC7-707374DB3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75E4949-C120-8D4C-A9B7-52D234775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BABFE63-1E74-2345-BF61-D05C711940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064AABE-E618-9746-8E78-BAD5EE68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36D7A8-EC4C-C845-B2D6-AED250BCD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F16D5C-4F82-7E46-8D22-958E6E80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C43492-8FB7-C343-B0A8-BC904398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820E42-4032-5F48-89EA-03B6FBDE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231400-8CEC-CC4B-BDFB-957886B5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E72A81-F241-4B48-9B08-F8516003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217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3E5712-256A-AC46-9E24-6D47C160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11A7E44-CCF9-1B4A-96EE-ACE97274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CB617AF-835C-254F-8B42-26035C2F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4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D76AB5-94F3-E243-A11C-B8976BF8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46E2DF-06DE-6349-AF14-FEFEF8350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7E2863-91FF-2446-BDA2-287E3E5EE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CFC5BC-8D8C-D341-9618-617FA757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CB8AEE-BC3F-CB40-97E9-548417C9F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E48B21-72AD-3848-AC3A-7E7160BC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71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6B3A9-4375-E348-82D1-C0BCE2F4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8F7AE5-87D7-4B49-86DA-720B52643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0ABB17-235F-E342-B0E5-6629B3D8B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1F79A8-12DE-5E49-BE5B-05C53CA9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5424FA-96E0-0648-AE23-14449A1A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CB9A8F-2F7E-784F-ACA9-770556DA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587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ECC519-BA92-2744-B8FF-FDC8D0DD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90C0A3-DD3C-6645-956E-CCEFFA72C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D67E6-507A-664A-B214-907644115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9DB9B-EAAA-9E46-94D4-00F500BB5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A5DFD4-8D2B-3A4D-A194-863F95577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1B78-826D-4FE9-99FE-428C8E62A6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5F6C75-1660-FE4E-B3B0-27FE2F8598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C556C2A-8643-084F-8B77-BE918BA99032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72832" y="317260"/>
            <a:ext cx="2751056" cy="30479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5815DD6-6EDE-0648-ABE5-6CA584E099E1}"/>
              </a:ext>
            </a:extLst>
          </p:cNvPr>
          <p:cNvSpPr/>
          <p:nvPr userDrawn="1"/>
        </p:nvSpPr>
        <p:spPr>
          <a:xfrm>
            <a:off x="-2172832" y="-208230"/>
            <a:ext cx="2172832" cy="210040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5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672" r:id="rId13"/>
    <p:sldLayoutId id="2147483673" r:id="rId14"/>
    <p:sldLayoutId id="2147483681" r:id="rId15"/>
    <p:sldLayoutId id="2147483682" r:id="rId16"/>
    <p:sldLayoutId id="2147483684" r:id="rId17"/>
    <p:sldLayoutId id="2147483685" r:id="rId18"/>
    <p:sldLayoutId id="2147483686" r:id="rId19"/>
    <p:sldLayoutId id="2147483687" r:id="rId20"/>
    <p:sldLayoutId id="2147483675" r:id="rId21"/>
    <p:sldLayoutId id="2147483674" r:id="rId22"/>
    <p:sldLayoutId id="2147483676" r:id="rId23"/>
    <p:sldLayoutId id="2147483683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png"/><Relationship Id="rId18" Type="http://schemas.openxmlformats.org/officeDocument/2006/relationships/image" Target="../media/image24.sv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12" Type="http://schemas.openxmlformats.org/officeDocument/2006/relationships/image" Target="../media/image18.svg"/><Relationship Id="rId17" Type="http://schemas.openxmlformats.org/officeDocument/2006/relationships/image" Target="../media/image15.png"/><Relationship Id="rId2" Type="http://schemas.openxmlformats.org/officeDocument/2006/relationships/image" Target="../media/image7.png"/><Relationship Id="rId16" Type="http://schemas.openxmlformats.org/officeDocument/2006/relationships/image" Target="../media/image22.svg"/><Relationship Id="rId20" Type="http://schemas.openxmlformats.org/officeDocument/2006/relationships/image" Target="../media/image26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openxmlformats.org/officeDocument/2006/relationships/image" Target="../media/image11.svg"/><Relationship Id="rId15" Type="http://schemas.openxmlformats.org/officeDocument/2006/relationships/image" Target="../media/image14.png"/><Relationship Id="rId10" Type="http://schemas.openxmlformats.org/officeDocument/2006/relationships/image" Target="../media/image11.png"/><Relationship Id="rId19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5.svg"/><Relationship Id="rId14" Type="http://schemas.openxmlformats.org/officeDocument/2006/relationships/image" Target="../media/image20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6563B7D-6B4B-C949-9CAC-1ADA554679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t="3092" r="12064" b="4154"/>
          <a:stretch/>
        </p:blipFill>
        <p:spPr>
          <a:xfrm>
            <a:off x="2080592" y="371061"/>
            <a:ext cx="7752521" cy="636104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13172" y="526131"/>
            <a:ext cx="3483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202A33"/>
                </a:solidFill>
                <a:latin typeface="FNB Sans Light" panose="02000000000000000000" pitchFamily="2" charset="0"/>
              </a:rPr>
              <a:t>Gauteng district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xmlns="" id="{8AE0C441-481C-DF48-8BF1-D03159B8F494}"/>
              </a:ext>
            </a:extLst>
          </p:cNvPr>
          <p:cNvSpPr/>
          <p:nvPr/>
        </p:nvSpPr>
        <p:spPr>
          <a:xfrm>
            <a:off x="-5387613" y="3495458"/>
            <a:ext cx="3300073" cy="2844894"/>
          </a:xfrm>
          <a:prstGeom prst="hexagon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NB Sans Regular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DDE0684-C820-8745-B52F-70364FF3F33C}"/>
              </a:ext>
            </a:extLst>
          </p:cNvPr>
          <p:cNvSpPr txBox="1"/>
          <p:nvPr/>
        </p:nvSpPr>
        <p:spPr>
          <a:xfrm>
            <a:off x="6582937" y="1265976"/>
            <a:ext cx="3009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20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2000" dirty="0">
                <a:solidFill>
                  <a:srgbClr val="202A33"/>
                </a:solidFill>
                <a:latin typeface="FNB Sans Light" panose="02000000000000000000" pitchFamily="2" charset="0"/>
              </a:rPr>
              <a:t>25 January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88904" y="6155686"/>
            <a:ext cx="5062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/>
              <a:t>25 Years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15166" y="449186"/>
            <a:ext cx="194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/>
              <a:t>DS REPORT</a:t>
            </a:r>
          </a:p>
        </p:txBody>
      </p:sp>
    </p:spTree>
    <p:extLst>
      <p:ext uri="{BB962C8B-B14F-4D97-AF65-F5344CB8AC3E}">
        <p14:creationId xmlns:p14="http://schemas.microsoft.com/office/powerpoint/2010/main" val="39343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8">
            <a:extLst>
              <a:ext uri="{FF2B5EF4-FFF2-40B4-BE49-F238E27FC236}">
                <a16:creationId xmlns:a16="http://schemas.microsoft.com/office/drawing/2014/main" xmlns="" id="{E5011A15-66CC-394A-8442-BC60F0771046}"/>
              </a:ext>
            </a:extLst>
          </p:cNvPr>
          <p:cNvSpPr txBox="1">
            <a:spLocks/>
          </p:cNvSpPr>
          <p:nvPr/>
        </p:nvSpPr>
        <p:spPr>
          <a:xfrm>
            <a:off x="655012" y="261099"/>
            <a:ext cx="7752388" cy="8600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 Report   HIGHLIGHTS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0BDC5C-C5B1-9E47-8774-0BAD0C08E368}"/>
              </a:ext>
            </a:extLst>
          </p:cNvPr>
          <p:cNvSpPr/>
          <p:nvPr/>
        </p:nvSpPr>
        <p:spPr>
          <a:xfrm>
            <a:off x="1247270" y="955008"/>
            <a:ext cx="665213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360"/>
              </a:lnSpc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starts &amp; Preaching Points 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Amazing Grace Noycedale- Lee Moloto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Tsietsi – Jessie Mtshali (PP)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The Rock Randfontein - Shannon Stevens (PP)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Swartruggens &amp; Buffelspoort Agape – Vanessa Joubert &amp; Hannes De Koker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>
              <a:lnSpc>
                <a:spcPts val="4760"/>
              </a:lnSpc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FNB Sans Light" panose="02000000000000000000" pitchFamily="2" charset="0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xmlns="" id="{9F8452BE-5C47-7A41-B406-918C793075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1570" y="3939964"/>
            <a:ext cx="558617" cy="506953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xmlns="" id="{13676C22-875A-1D48-A268-86D05998EF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4486" y="3246055"/>
            <a:ext cx="558617" cy="5069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400" y="1320800"/>
            <a:ext cx="3784600" cy="37928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482" y="1875468"/>
            <a:ext cx="554784" cy="506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482" y="2586371"/>
            <a:ext cx="554784" cy="5060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62089" y="5223799"/>
            <a:ext cx="20752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407282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8">
            <a:extLst>
              <a:ext uri="{FF2B5EF4-FFF2-40B4-BE49-F238E27FC236}">
                <a16:creationId xmlns:a16="http://schemas.microsoft.com/office/drawing/2014/main" xmlns="" id="{E5011A15-66CC-394A-8442-BC60F0771046}"/>
              </a:ext>
            </a:extLst>
          </p:cNvPr>
          <p:cNvSpPr txBox="1">
            <a:spLocks/>
          </p:cNvSpPr>
          <p:nvPr/>
        </p:nvSpPr>
        <p:spPr>
          <a:xfrm>
            <a:off x="655012" y="261099"/>
            <a:ext cx="7752388" cy="8600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 Report  HIGHLIGHTS cont</a:t>
            </a:r>
            <a:r>
              <a:rPr lang="en-US" sz="2800" dirty="0">
                <a:solidFill>
                  <a:srgbClr val="009999"/>
                </a:solidFill>
                <a:latin typeface="FNB Sans Light" panose="02000000000000000000" pitchFamily="2" charset="0"/>
              </a:rPr>
              <a:t>.</a:t>
            </a:r>
            <a:endParaRPr lang="en-US" sz="2800" b="1" dirty="0">
              <a:solidFill>
                <a:srgbClr val="009999"/>
              </a:solidFill>
              <a:latin typeface="FNB Sans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0BDC5C-C5B1-9E47-8774-0BAD0C08E368}"/>
              </a:ext>
            </a:extLst>
          </p:cNvPr>
          <p:cNvSpPr/>
          <p:nvPr/>
        </p:nvSpPr>
        <p:spPr>
          <a:xfrm>
            <a:off x="1024556" y="943304"/>
            <a:ext cx="7464934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360"/>
              </a:lnSpc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Highlights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Secretaries &amp; Treasurers workshop - APRIL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Leadership Indaba - JUNE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South Africa Centennial celebration in Mpumalanga - OCTOBER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Pastors Appreciation month – </a:t>
            </a: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OCTOBER</a:t>
            </a:r>
          </a:p>
          <a:p>
            <a:pPr>
              <a:lnSpc>
                <a:spcPts val="536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Annual District Conventions – </a:t>
            </a: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</a:t>
            </a:r>
          </a:p>
          <a:p>
            <a:pPr>
              <a:lnSpc>
                <a:spcPts val="5360"/>
              </a:lnSpc>
            </a:pPr>
            <a:r>
              <a:rPr lang="en-Z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Budget for Ministry funding greatly increased from 8% to 31%</a:t>
            </a:r>
          </a:p>
          <a:p>
            <a:pPr>
              <a:lnSpc>
                <a:spcPts val="5360"/>
              </a:lnSpc>
            </a:pPr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5360"/>
              </a:lnSpc>
            </a:pPr>
            <a:endParaRPr lang="en-ZA" dirty="0">
              <a:solidFill>
                <a:schemeClr val="tx1">
                  <a:lumMod val="75000"/>
                  <a:lumOff val="25000"/>
                </a:schemeClr>
              </a:solidFill>
              <a:latin typeface="FNB Sans Light" panose="02000000000000000000" pitchFamily="2" charset="0"/>
            </a:endParaRPr>
          </a:p>
          <a:p>
            <a:pPr>
              <a:lnSpc>
                <a:spcPts val="5360"/>
              </a:lnSpc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FNB Sans Light" panose="02000000000000000000" pitchFamily="2" charset="0"/>
            </a:endParaRPr>
          </a:p>
          <a:p>
            <a:pPr>
              <a:lnSpc>
                <a:spcPts val="4760"/>
              </a:lnSpc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FNB Sans Light" panose="02000000000000000000" pitchFamily="2" charset="0"/>
            </a:endParaRP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xmlns="" id="{9F8452BE-5C47-7A41-B406-918C793075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029" y="3897814"/>
            <a:ext cx="558617" cy="506953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xmlns="" id="{13676C22-875A-1D48-A268-86D05998EF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029" y="3236993"/>
            <a:ext cx="558617" cy="5069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400" y="1320800"/>
            <a:ext cx="3784600" cy="37928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82" y="1863522"/>
            <a:ext cx="554784" cy="506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082" y="2562684"/>
            <a:ext cx="554784" cy="506012"/>
          </a:xfrm>
          <a:prstGeom prst="rect">
            <a:avLst/>
          </a:prstGeom>
        </p:spPr>
      </p:pic>
      <p:pic>
        <p:nvPicPr>
          <p:cNvPr id="10" name="Graphic 23">
            <a:extLst>
              <a:ext uri="{FF2B5EF4-FFF2-40B4-BE49-F238E27FC236}">
                <a16:creationId xmlns:a16="http://schemas.microsoft.com/office/drawing/2014/main" xmlns="" id="{9F8452BE-5C47-7A41-B406-918C793075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029" y="4580019"/>
            <a:ext cx="558617" cy="506953"/>
          </a:xfrm>
          <a:prstGeom prst="rect">
            <a:avLst/>
          </a:prstGeom>
        </p:spPr>
      </p:pic>
      <p:pic>
        <p:nvPicPr>
          <p:cNvPr id="11" name="Graphic 23">
            <a:extLst>
              <a:ext uri="{FF2B5EF4-FFF2-40B4-BE49-F238E27FC236}">
                <a16:creationId xmlns:a16="http://schemas.microsoft.com/office/drawing/2014/main" xmlns="" id="{9F8452BE-5C47-7A41-B406-918C793075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0476" y="5262224"/>
            <a:ext cx="558617" cy="5069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303134" y="5122305"/>
            <a:ext cx="20752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10660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3772" y="120842"/>
            <a:ext cx="52822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FNB Sans Light" panose="02000000000000000000" pitchFamily="2" charset="0"/>
              </a:rPr>
              <a:t>How are we doing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-322072" y="1008495"/>
            <a:ext cx="7496581" cy="6676202"/>
            <a:chOff x="-322072" y="1008495"/>
            <a:chExt cx="7496581" cy="6676202"/>
          </a:xfrm>
        </p:grpSpPr>
        <p:sp>
          <p:nvSpPr>
            <p:cNvPr id="7308" name="Freeform 169"/>
            <p:cNvSpPr>
              <a:spLocks/>
            </p:cNvSpPr>
            <p:nvPr/>
          </p:nvSpPr>
          <p:spPr bwMode="auto">
            <a:xfrm>
              <a:off x="-285249" y="1127529"/>
              <a:ext cx="7401525" cy="6557168"/>
            </a:xfrm>
            <a:custGeom>
              <a:avLst/>
              <a:gdLst>
                <a:gd name="T0" fmla="*/ 3643 w 3657"/>
                <a:gd name="T1" fmla="*/ 2265 h 3238"/>
                <a:gd name="T2" fmla="*/ 3625 w 3657"/>
                <a:gd name="T3" fmla="*/ 2395 h 3238"/>
                <a:gd name="T4" fmla="*/ 3619 w 3657"/>
                <a:gd name="T5" fmla="*/ 2445 h 3238"/>
                <a:gd name="T6" fmla="*/ 3653 w 3657"/>
                <a:gd name="T7" fmla="*/ 2937 h 3238"/>
                <a:gd name="T8" fmla="*/ 3644 w 3657"/>
                <a:gd name="T9" fmla="*/ 3018 h 3238"/>
                <a:gd name="T10" fmla="*/ 3583 w 3657"/>
                <a:gd name="T11" fmla="*/ 3005 h 3238"/>
                <a:gd name="T12" fmla="*/ 3514 w 3657"/>
                <a:gd name="T13" fmla="*/ 2981 h 3238"/>
                <a:gd name="T14" fmla="*/ 3361 w 3657"/>
                <a:gd name="T15" fmla="*/ 3013 h 3238"/>
                <a:gd name="T16" fmla="*/ 3118 w 3657"/>
                <a:gd name="T17" fmla="*/ 3109 h 3238"/>
                <a:gd name="T18" fmla="*/ 3066 w 3657"/>
                <a:gd name="T19" fmla="*/ 3095 h 3238"/>
                <a:gd name="T20" fmla="*/ 3023 w 3657"/>
                <a:gd name="T21" fmla="*/ 3068 h 3238"/>
                <a:gd name="T22" fmla="*/ 2804 w 3657"/>
                <a:gd name="T23" fmla="*/ 3054 h 3238"/>
                <a:gd name="T24" fmla="*/ 2732 w 3657"/>
                <a:gd name="T25" fmla="*/ 3085 h 3238"/>
                <a:gd name="T26" fmla="*/ 2197 w 3657"/>
                <a:gd name="T27" fmla="*/ 2960 h 3238"/>
                <a:gd name="T28" fmla="*/ 1900 w 3657"/>
                <a:gd name="T29" fmla="*/ 2963 h 3238"/>
                <a:gd name="T30" fmla="*/ 1829 w 3657"/>
                <a:gd name="T31" fmla="*/ 2968 h 3238"/>
                <a:gd name="T32" fmla="*/ 1696 w 3657"/>
                <a:gd name="T33" fmla="*/ 2901 h 3238"/>
                <a:gd name="T34" fmla="*/ 2030 w 3657"/>
                <a:gd name="T35" fmla="*/ 2641 h 3238"/>
                <a:gd name="T36" fmla="*/ 2094 w 3657"/>
                <a:gd name="T37" fmla="*/ 2587 h 3238"/>
                <a:gd name="T38" fmla="*/ 2154 w 3657"/>
                <a:gd name="T39" fmla="*/ 2530 h 3238"/>
                <a:gd name="T40" fmla="*/ 2292 w 3657"/>
                <a:gd name="T41" fmla="*/ 2330 h 3238"/>
                <a:gd name="T42" fmla="*/ 2324 w 3657"/>
                <a:gd name="T43" fmla="*/ 2249 h 3238"/>
                <a:gd name="T44" fmla="*/ 2349 w 3657"/>
                <a:gd name="T45" fmla="*/ 1866 h 3238"/>
                <a:gd name="T46" fmla="*/ 1824 w 3657"/>
                <a:gd name="T47" fmla="*/ 1548 h 3238"/>
                <a:gd name="T48" fmla="*/ 1060 w 3657"/>
                <a:gd name="T49" fmla="*/ 1492 h 3238"/>
                <a:gd name="T50" fmla="*/ 263 w 3657"/>
                <a:gd name="T51" fmla="*/ 1128 h 3238"/>
                <a:gd name="T52" fmla="*/ 258 w 3657"/>
                <a:gd name="T53" fmla="*/ 997 h 3238"/>
                <a:gd name="T54" fmla="*/ 317 w 3657"/>
                <a:gd name="T55" fmla="*/ 881 h 3238"/>
                <a:gd name="T56" fmla="*/ 738 w 3657"/>
                <a:gd name="T57" fmla="*/ 631 h 3238"/>
                <a:gd name="T58" fmla="*/ 915 w 3657"/>
                <a:gd name="T59" fmla="*/ 576 h 3238"/>
                <a:gd name="T60" fmla="*/ 1225 w 3657"/>
                <a:gd name="T61" fmla="*/ 404 h 3238"/>
                <a:gd name="T62" fmla="*/ 1170 w 3657"/>
                <a:gd name="T63" fmla="*/ 345 h 3238"/>
                <a:gd name="T64" fmla="*/ 772 w 3657"/>
                <a:gd name="T65" fmla="*/ 259 h 3238"/>
                <a:gd name="T66" fmla="*/ 335 w 3657"/>
                <a:gd name="T67" fmla="*/ 238 h 3238"/>
                <a:gd name="T68" fmla="*/ 78 w 3657"/>
                <a:gd name="T69" fmla="*/ 227 h 3238"/>
                <a:gd name="T70" fmla="*/ 49 w 3657"/>
                <a:gd name="T71" fmla="*/ 127 h 3238"/>
                <a:gd name="T72" fmla="*/ 25 w 3657"/>
                <a:gd name="T73" fmla="*/ 67 h 3238"/>
                <a:gd name="T74" fmla="*/ 7 w 3657"/>
                <a:gd name="T75" fmla="*/ 15 h 3238"/>
                <a:gd name="T76" fmla="*/ 92 w 3657"/>
                <a:gd name="T77" fmla="*/ 2 h 3238"/>
                <a:gd name="T78" fmla="*/ 114 w 3657"/>
                <a:gd name="T79" fmla="*/ 3 h 3238"/>
                <a:gd name="T80" fmla="*/ 361 w 3657"/>
                <a:gd name="T81" fmla="*/ 10 h 3238"/>
                <a:gd name="T82" fmla="*/ 851 w 3657"/>
                <a:gd name="T83" fmla="*/ 65 h 3238"/>
                <a:gd name="T84" fmla="*/ 865 w 3657"/>
                <a:gd name="T85" fmla="*/ 67 h 3238"/>
                <a:gd name="T86" fmla="*/ 1055 w 3657"/>
                <a:gd name="T87" fmla="*/ 95 h 3238"/>
                <a:gd name="T88" fmla="*/ 1450 w 3657"/>
                <a:gd name="T89" fmla="*/ 183 h 3238"/>
                <a:gd name="T90" fmla="*/ 1733 w 3657"/>
                <a:gd name="T91" fmla="*/ 524 h 3238"/>
                <a:gd name="T92" fmla="*/ 1362 w 3657"/>
                <a:gd name="T93" fmla="*/ 752 h 3238"/>
                <a:gd name="T94" fmla="*/ 933 w 3657"/>
                <a:gd name="T95" fmla="*/ 921 h 3238"/>
                <a:gd name="T96" fmla="*/ 958 w 3657"/>
                <a:gd name="T97" fmla="*/ 1052 h 3238"/>
                <a:gd name="T98" fmla="*/ 1477 w 3657"/>
                <a:gd name="T99" fmla="*/ 1131 h 3238"/>
                <a:gd name="T100" fmla="*/ 1552 w 3657"/>
                <a:gd name="T101" fmla="*/ 1131 h 3238"/>
                <a:gd name="T102" fmla="*/ 1751 w 3657"/>
                <a:gd name="T103" fmla="*/ 1129 h 3238"/>
                <a:gd name="T104" fmla="*/ 2044 w 3657"/>
                <a:gd name="T105" fmla="*/ 1128 h 3238"/>
                <a:gd name="T106" fmla="*/ 3624 w 3657"/>
                <a:gd name="T107" fmla="*/ 2178 h 3238"/>
                <a:gd name="T108" fmla="*/ 3643 w 3657"/>
                <a:gd name="T109" fmla="*/ 2265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57" h="3238">
                  <a:moveTo>
                    <a:pt x="3643" y="2265"/>
                  </a:moveTo>
                  <a:cubicBezTo>
                    <a:pt x="3643" y="2265"/>
                    <a:pt x="3635" y="2320"/>
                    <a:pt x="3625" y="2395"/>
                  </a:cubicBezTo>
                  <a:cubicBezTo>
                    <a:pt x="3623" y="2411"/>
                    <a:pt x="3621" y="2427"/>
                    <a:pt x="3619" y="2445"/>
                  </a:cubicBezTo>
                  <a:cubicBezTo>
                    <a:pt x="3587" y="2607"/>
                    <a:pt x="3643" y="2769"/>
                    <a:pt x="3653" y="2937"/>
                  </a:cubicBezTo>
                  <a:cubicBezTo>
                    <a:pt x="3655" y="2967"/>
                    <a:pt x="3657" y="3000"/>
                    <a:pt x="3644" y="3018"/>
                  </a:cubicBezTo>
                  <a:cubicBezTo>
                    <a:pt x="3635" y="3032"/>
                    <a:pt x="3603" y="3014"/>
                    <a:pt x="3583" y="3005"/>
                  </a:cubicBezTo>
                  <a:cubicBezTo>
                    <a:pt x="3560" y="2996"/>
                    <a:pt x="3537" y="2987"/>
                    <a:pt x="3514" y="2981"/>
                  </a:cubicBezTo>
                  <a:cubicBezTo>
                    <a:pt x="3458" y="2967"/>
                    <a:pt x="3408" y="2988"/>
                    <a:pt x="3361" y="3013"/>
                  </a:cubicBezTo>
                  <a:cubicBezTo>
                    <a:pt x="3281" y="3058"/>
                    <a:pt x="3207" y="3118"/>
                    <a:pt x="3118" y="3109"/>
                  </a:cubicBezTo>
                  <a:cubicBezTo>
                    <a:pt x="3099" y="3108"/>
                    <a:pt x="3082" y="3103"/>
                    <a:pt x="3066" y="3095"/>
                  </a:cubicBezTo>
                  <a:cubicBezTo>
                    <a:pt x="3050" y="3088"/>
                    <a:pt x="3036" y="3079"/>
                    <a:pt x="3023" y="3068"/>
                  </a:cubicBezTo>
                  <a:cubicBezTo>
                    <a:pt x="2949" y="3020"/>
                    <a:pt x="2876" y="3028"/>
                    <a:pt x="2804" y="3054"/>
                  </a:cubicBezTo>
                  <a:cubicBezTo>
                    <a:pt x="2779" y="3063"/>
                    <a:pt x="2755" y="3074"/>
                    <a:pt x="2732" y="3085"/>
                  </a:cubicBezTo>
                  <a:cubicBezTo>
                    <a:pt x="2552" y="3238"/>
                    <a:pt x="2332" y="3162"/>
                    <a:pt x="2197" y="2960"/>
                  </a:cubicBezTo>
                  <a:cubicBezTo>
                    <a:pt x="2137" y="2872"/>
                    <a:pt x="1997" y="2937"/>
                    <a:pt x="1900" y="2963"/>
                  </a:cubicBezTo>
                  <a:cubicBezTo>
                    <a:pt x="1876" y="2968"/>
                    <a:pt x="1852" y="2970"/>
                    <a:pt x="1829" y="2968"/>
                  </a:cubicBezTo>
                  <a:cubicBezTo>
                    <a:pt x="1782" y="2964"/>
                    <a:pt x="1738" y="2945"/>
                    <a:pt x="1696" y="2901"/>
                  </a:cubicBezTo>
                  <a:cubicBezTo>
                    <a:pt x="1798" y="2809"/>
                    <a:pt x="1920" y="2729"/>
                    <a:pt x="2030" y="2641"/>
                  </a:cubicBezTo>
                  <a:cubicBezTo>
                    <a:pt x="2052" y="2623"/>
                    <a:pt x="2073" y="2605"/>
                    <a:pt x="2094" y="2587"/>
                  </a:cubicBezTo>
                  <a:cubicBezTo>
                    <a:pt x="2115" y="2568"/>
                    <a:pt x="2135" y="2550"/>
                    <a:pt x="2154" y="2530"/>
                  </a:cubicBezTo>
                  <a:cubicBezTo>
                    <a:pt x="2211" y="2471"/>
                    <a:pt x="2259" y="2406"/>
                    <a:pt x="2292" y="2330"/>
                  </a:cubicBezTo>
                  <a:cubicBezTo>
                    <a:pt x="2304" y="2303"/>
                    <a:pt x="2315" y="2277"/>
                    <a:pt x="2324" y="2249"/>
                  </a:cubicBezTo>
                  <a:cubicBezTo>
                    <a:pt x="2373" y="2114"/>
                    <a:pt x="2388" y="1973"/>
                    <a:pt x="2349" y="1866"/>
                  </a:cubicBezTo>
                  <a:cubicBezTo>
                    <a:pt x="2274" y="1654"/>
                    <a:pt x="2096" y="1579"/>
                    <a:pt x="1824" y="1548"/>
                  </a:cubicBezTo>
                  <a:cubicBezTo>
                    <a:pt x="1572" y="1519"/>
                    <a:pt x="1312" y="1523"/>
                    <a:pt x="1060" y="1492"/>
                  </a:cubicBezTo>
                  <a:cubicBezTo>
                    <a:pt x="771" y="1456"/>
                    <a:pt x="342" y="1382"/>
                    <a:pt x="263" y="1128"/>
                  </a:cubicBezTo>
                  <a:cubicBezTo>
                    <a:pt x="249" y="1082"/>
                    <a:pt x="248" y="1039"/>
                    <a:pt x="258" y="997"/>
                  </a:cubicBezTo>
                  <a:cubicBezTo>
                    <a:pt x="268" y="956"/>
                    <a:pt x="289" y="917"/>
                    <a:pt x="317" y="881"/>
                  </a:cubicBezTo>
                  <a:cubicBezTo>
                    <a:pt x="426" y="756"/>
                    <a:pt x="582" y="684"/>
                    <a:pt x="738" y="631"/>
                  </a:cubicBezTo>
                  <a:cubicBezTo>
                    <a:pt x="796" y="611"/>
                    <a:pt x="856" y="593"/>
                    <a:pt x="915" y="576"/>
                  </a:cubicBezTo>
                  <a:cubicBezTo>
                    <a:pt x="985" y="556"/>
                    <a:pt x="1261" y="511"/>
                    <a:pt x="1225" y="404"/>
                  </a:cubicBezTo>
                  <a:cubicBezTo>
                    <a:pt x="1216" y="378"/>
                    <a:pt x="1195" y="358"/>
                    <a:pt x="1170" y="345"/>
                  </a:cubicBezTo>
                  <a:cubicBezTo>
                    <a:pt x="1049" y="284"/>
                    <a:pt x="907" y="268"/>
                    <a:pt x="772" y="259"/>
                  </a:cubicBezTo>
                  <a:cubicBezTo>
                    <a:pt x="627" y="249"/>
                    <a:pt x="481" y="244"/>
                    <a:pt x="335" y="238"/>
                  </a:cubicBezTo>
                  <a:cubicBezTo>
                    <a:pt x="316" y="237"/>
                    <a:pt x="78" y="213"/>
                    <a:pt x="78" y="227"/>
                  </a:cubicBezTo>
                  <a:cubicBezTo>
                    <a:pt x="77" y="187"/>
                    <a:pt x="66" y="163"/>
                    <a:pt x="49" y="127"/>
                  </a:cubicBezTo>
                  <a:cubicBezTo>
                    <a:pt x="39" y="108"/>
                    <a:pt x="34" y="86"/>
                    <a:pt x="25" y="67"/>
                  </a:cubicBezTo>
                  <a:cubicBezTo>
                    <a:pt x="18" y="53"/>
                    <a:pt x="0" y="32"/>
                    <a:pt x="7" y="15"/>
                  </a:cubicBezTo>
                  <a:cubicBezTo>
                    <a:pt x="14" y="0"/>
                    <a:pt x="61" y="1"/>
                    <a:pt x="92" y="2"/>
                  </a:cubicBezTo>
                  <a:cubicBezTo>
                    <a:pt x="101" y="3"/>
                    <a:pt x="109" y="3"/>
                    <a:pt x="114" y="3"/>
                  </a:cubicBezTo>
                  <a:cubicBezTo>
                    <a:pt x="196" y="2"/>
                    <a:pt x="278" y="5"/>
                    <a:pt x="361" y="10"/>
                  </a:cubicBezTo>
                  <a:cubicBezTo>
                    <a:pt x="525" y="21"/>
                    <a:pt x="688" y="43"/>
                    <a:pt x="851" y="65"/>
                  </a:cubicBezTo>
                  <a:cubicBezTo>
                    <a:pt x="856" y="65"/>
                    <a:pt x="861" y="66"/>
                    <a:pt x="865" y="67"/>
                  </a:cubicBezTo>
                  <a:cubicBezTo>
                    <a:pt x="931" y="75"/>
                    <a:pt x="994" y="85"/>
                    <a:pt x="1055" y="95"/>
                  </a:cubicBezTo>
                  <a:cubicBezTo>
                    <a:pt x="1235" y="124"/>
                    <a:pt x="1389" y="157"/>
                    <a:pt x="1450" y="183"/>
                  </a:cubicBezTo>
                  <a:cubicBezTo>
                    <a:pt x="1623" y="256"/>
                    <a:pt x="1802" y="347"/>
                    <a:pt x="1733" y="524"/>
                  </a:cubicBezTo>
                  <a:cubicBezTo>
                    <a:pt x="1683" y="653"/>
                    <a:pt x="1520" y="713"/>
                    <a:pt x="1362" y="752"/>
                  </a:cubicBezTo>
                  <a:cubicBezTo>
                    <a:pt x="1249" y="780"/>
                    <a:pt x="990" y="833"/>
                    <a:pt x="933" y="921"/>
                  </a:cubicBezTo>
                  <a:cubicBezTo>
                    <a:pt x="905" y="964"/>
                    <a:pt x="918" y="1018"/>
                    <a:pt x="958" y="1052"/>
                  </a:cubicBezTo>
                  <a:cubicBezTo>
                    <a:pt x="1055" y="1133"/>
                    <a:pt x="1308" y="1132"/>
                    <a:pt x="1477" y="1131"/>
                  </a:cubicBezTo>
                  <a:cubicBezTo>
                    <a:pt x="1505" y="1131"/>
                    <a:pt x="1530" y="1131"/>
                    <a:pt x="1552" y="1131"/>
                  </a:cubicBezTo>
                  <a:cubicBezTo>
                    <a:pt x="1618" y="1132"/>
                    <a:pt x="1684" y="1130"/>
                    <a:pt x="1751" y="1129"/>
                  </a:cubicBezTo>
                  <a:cubicBezTo>
                    <a:pt x="1849" y="1126"/>
                    <a:pt x="1947" y="1123"/>
                    <a:pt x="2044" y="1128"/>
                  </a:cubicBezTo>
                  <a:cubicBezTo>
                    <a:pt x="2836" y="1171"/>
                    <a:pt x="3481" y="1598"/>
                    <a:pt x="3624" y="2178"/>
                  </a:cubicBezTo>
                  <a:cubicBezTo>
                    <a:pt x="3630" y="2203"/>
                    <a:pt x="3637" y="2233"/>
                    <a:pt x="3643" y="226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FNB Sans Regular" panose="02000000000000000000" pitchFamily="2" charset="0"/>
              </a:endParaRPr>
            </a:p>
          </p:txBody>
        </p:sp>
        <p:sp>
          <p:nvSpPr>
            <p:cNvPr id="7311" name="Freeform 172"/>
            <p:cNvSpPr>
              <a:spLocks/>
            </p:cNvSpPr>
            <p:nvPr/>
          </p:nvSpPr>
          <p:spPr bwMode="auto">
            <a:xfrm>
              <a:off x="-285249" y="1100982"/>
              <a:ext cx="7401525" cy="6567444"/>
            </a:xfrm>
            <a:custGeom>
              <a:avLst/>
              <a:gdLst>
                <a:gd name="T0" fmla="*/ 3643 w 3657"/>
                <a:gd name="T1" fmla="*/ 2270 h 3243"/>
                <a:gd name="T2" fmla="*/ 3625 w 3657"/>
                <a:gd name="T3" fmla="*/ 2400 h 3243"/>
                <a:gd name="T4" fmla="*/ 3619 w 3657"/>
                <a:gd name="T5" fmla="*/ 2450 h 3243"/>
                <a:gd name="T6" fmla="*/ 3653 w 3657"/>
                <a:gd name="T7" fmla="*/ 2942 h 3243"/>
                <a:gd name="T8" fmla="*/ 3644 w 3657"/>
                <a:gd name="T9" fmla="*/ 3023 h 3243"/>
                <a:gd name="T10" fmla="*/ 3583 w 3657"/>
                <a:gd name="T11" fmla="*/ 3010 h 3243"/>
                <a:gd name="T12" fmla="*/ 3514 w 3657"/>
                <a:gd name="T13" fmla="*/ 2986 h 3243"/>
                <a:gd name="T14" fmla="*/ 3361 w 3657"/>
                <a:gd name="T15" fmla="*/ 3018 h 3243"/>
                <a:gd name="T16" fmla="*/ 3118 w 3657"/>
                <a:gd name="T17" fmla="*/ 3114 h 3243"/>
                <a:gd name="T18" fmla="*/ 3066 w 3657"/>
                <a:gd name="T19" fmla="*/ 3100 h 3243"/>
                <a:gd name="T20" fmla="*/ 3023 w 3657"/>
                <a:gd name="T21" fmla="*/ 3073 h 3243"/>
                <a:gd name="T22" fmla="*/ 2804 w 3657"/>
                <a:gd name="T23" fmla="*/ 3059 h 3243"/>
                <a:gd name="T24" fmla="*/ 2732 w 3657"/>
                <a:gd name="T25" fmla="*/ 3090 h 3243"/>
                <a:gd name="T26" fmla="*/ 2197 w 3657"/>
                <a:gd name="T27" fmla="*/ 2964 h 3243"/>
                <a:gd name="T28" fmla="*/ 1900 w 3657"/>
                <a:gd name="T29" fmla="*/ 2968 h 3243"/>
                <a:gd name="T30" fmla="*/ 1829 w 3657"/>
                <a:gd name="T31" fmla="*/ 2973 h 3243"/>
                <a:gd name="T32" fmla="*/ 1696 w 3657"/>
                <a:gd name="T33" fmla="*/ 2906 h 3243"/>
                <a:gd name="T34" fmla="*/ 2030 w 3657"/>
                <a:gd name="T35" fmla="*/ 2646 h 3243"/>
                <a:gd name="T36" fmla="*/ 2094 w 3657"/>
                <a:gd name="T37" fmla="*/ 2592 h 3243"/>
                <a:gd name="T38" fmla="*/ 2154 w 3657"/>
                <a:gd name="T39" fmla="*/ 2535 h 3243"/>
                <a:gd name="T40" fmla="*/ 2292 w 3657"/>
                <a:gd name="T41" fmla="*/ 2335 h 3243"/>
                <a:gd name="T42" fmla="*/ 2324 w 3657"/>
                <a:gd name="T43" fmla="*/ 2254 h 3243"/>
                <a:gd name="T44" fmla="*/ 2349 w 3657"/>
                <a:gd name="T45" fmla="*/ 1871 h 3243"/>
                <a:gd name="T46" fmla="*/ 1824 w 3657"/>
                <a:gd name="T47" fmla="*/ 1553 h 3243"/>
                <a:gd name="T48" fmla="*/ 1060 w 3657"/>
                <a:gd name="T49" fmla="*/ 1497 h 3243"/>
                <a:gd name="T50" fmla="*/ 263 w 3657"/>
                <a:gd name="T51" fmla="*/ 1133 h 3243"/>
                <a:gd name="T52" fmla="*/ 258 w 3657"/>
                <a:gd name="T53" fmla="*/ 1002 h 3243"/>
                <a:gd name="T54" fmla="*/ 317 w 3657"/>
                <a:gd name="T55" fmla="*/ 886 h 3243"/>
                <a:gd name="T56" fmla="*/ 738 w 3657"/>
                <a:gd name="T57" fmla="*/ 636 h 3243"/>
                <a:gd name="T58" fmla="*/ 915 w 3657"/>
                <a:gd name="T59" fmla="*/ 581 h 3243"/>
                <a:gd name="T60" fmla="*/ 1225 w 3657"/>
                <a:gd name="T61" fmla="*/ 409 h 3243"/>
                <a:gd name="T62" fmla="*/ 1170 w 3657"/>
                <a:gd name="T63" fmla="*/ 350 h 3243"/>
                <a:gd name="T64" fmla="*/ 772 w 3657"/>
                <a:gd name="T65" fmla="*/ 264 h 3243"/>
                <a:gd name="T66" fmla="*/ 335 w 3657"/>
                <a:gd name="T67" fmla="*/ 243 h 3243"/>
                <a:gd name="T68" fmla="*/ 78 w 3657"/>
                <a:gd name="T69" fmla="*/ 232 h 3243"/>
                <a:gd name="T70" fmla="*/ 49 w 3657"/>
                <a:gd name="T71" fmla="*/ 132 h 3243"/>
                <a:gd name="T72" fmla="*/ 25 w 3657"/>
                <a:gd name="T73" fmla="*/ 72 h 3243"/>
                <a:gd name="T74" fmla="*/ 7 w 3657"/>
                <a:gd name="T75" fmla="*/ 20 h 3243"/>
                <a:gd name="T76" fmla="*/ 114 w 3657"/>
                <a:gd name="T77" fmla="*/ 8 h 3243"/>
                <a:gd name="T78" fmla="*/ 361 w 3657"/>
                <a:gd name="T79" fmla="*/ 15 h 3243"/>
                <a:gd name="T80" fmla="*/ 851 w 3657"/>
                <a:gd name="T81" fmla="*/ 70 h 3243"/>
                <a:gd name="T82" fmla="*/ 865 w 3657"/>
                <a:gd name="T83" fmla="*/ 72 h 3243"/>
                <a:gd name="T84" fmla="*/ 1055 w 3657"/>
                <a:gd name="T85" fmla="*/ 100 h 3243"/>
                <a:gd name="T86" fmla="*/ 1450 w 3657"/>
                <a:gd name="T87" fmla="*/ 187 h 3243"/>
                <a:gd name="T88" fmla="*/ 1733 w 3657"/>
                <a:gd name="T89" fmla="*/ 529 h 3243"/>
                <a:gd name="T90" fmla="*/ 1362 w 3657"/>
                <a:gd name="T91" fmla="*/ 757 h 3243"/>
                <a:gd name="T92" fmla="*/ 933 w 3657"/>
                <a:gd name="T93" fmla="*/ 926 h 3243"/>
                <a:gd name="T94" fmla="*/ 958 w 3657"/>
                <a:gd name="T95" fmla="*/ 1057 h 3243"/>
                <a:gd name="T96" fmla="*/ 1552 w 3657"/>
                <a:gd name="T97" fmla="*/ 1136 h 3243"/>
                <a:gd name="T98" fmla="*/ 2044 w 3657"/>
                <a:gd name="T99" fmla="*/ 1133 h 3243"/>
                <a:gd name="T100" fmla="*/ 3624 w 3657"/>
                <a:gd name="T101" fmla="*/ 2183 h 3243"/>
                <a:gd name="T102" fmla="*/ 3643 w 3657"/>
                <a:gd name="T103" fmla="*/ 2270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57" h="3243">
                  <a:moveTo>
                    <a:pt x="3643" y="2270"/>
                  </a:moveTo>
                  <a:cubicBezTo>
                    <a:pt x="3643" y="2270"/>
                    <a:pt x="3635" y="2325"/>
                    <a:pt x="3625" y="2400"/>
                  </a:cubicBezTo>
                  <a:cubicBezTo>
                    <a:pt x="3623" y="2416"/>
                    <a:pt x="3621" y="2432"/>
                    <a:pt x="3619" y="2450"/>
                  </a:cubicBezTo>
                  <a:cubicBezTo>
                    <a:pt x="3587" y="2612"/>
                    <a:pt x="3643" y="2774"/>
                    <a:pt x="3653" y="2942"/>
                  </a:cubicBezTo>
                  <a:cubicBezTo>
                    <a:pt x="3655" y="2972"/>
                    <a:pt x="3657" y="3005"/>
                    <a:pt x="3644" y="3023"/>
                  </a:cubicBezTo>
                  <a:cubicBezTo>
                    <a:pt x="3635" y="3037"/>
                    <a:pt x="3603" y="3019"/>
                    <a:pt x="3583" y="3010"/>
                  </a:cubicBezTo>
                  <a:cubicBezTo>
                    <a:pt x="3560" y="3001"/>
                    <a:pt x="3537" y="2992"/>
                    <a:pt x="3514" y="2986"/>
                  </a:cubicBezTo>
                  <a:cubicBezTo>
                    <a:pt x="3458" y="2972"/>
                    <a:pt x="3408" y="2993"/>
                    <a:pt x="3361" y="3018"/>
                  </a:cubicBezTo>
                  <a:cubicBezTo>
                    <a:pt x="3281" y="3063"/>
                    <a:pt x="3207" y="3123"/>
                    <a:pt x="3118" y="3114"/>
                  </a:cubicBezTo>
                  <a:cubicBezTo>
                    <a:pt x="3099" y="3113"/>
                    <a:pt x="3082" y="3108"/>
                    <a:pt x="3066" y="3100"/>
                  </a:cubicBezTo>
                  <a:cubicBezTo>
                    <a:pt x="3050" y="3093"/>
                    <a:pt x="3036" y="3084"/>
                    <a:pt x="3023" y="3073"/>
                  </a:cubicBezTo>
                  <a:cubicBezTo>
                    <a:pt x="2949" y="3025"/>
                    <a:pt x="2876" y="3033"/>
                    <a:pt x="2804" y="3059"/>
                  </a:cubicBezTo>
                  <a:cubicBezTo>
                    <a:pt x="2779" y="3068"/>
                    <a:pt x="2755" y="3079"/>
                    <a:pt x="2732" y="3090"/>
                  </a:cubicBezTo>
                  <a:cubicBezTo>
                    <a:pt x="2552" y="3243"/>
                    <a:pt x="2332" y="3167"/>
                    <a:pt x="2197" y="2964"/>
                  </a:cubicBezTo>
                  <a:cubicBezTo>
                    <a:pt x="2137" y="2877"/>
                    <a:pt x="1997" y="2942"/>
                    <a:pt x="1900" y="2968"/>
                  </a:cubicBezTo>
                  <a:cubicBezTo>
                    <a:pt x="1876" y="2973"/>
                    <a:pt x="1852" y="2975"/>
                    <a:pt x="1829" y="2973"/>
                  </a:cubicBezTo>
                  <a:cubicBezTo>
                    <a:pt x="1782" y="2969"/>
                    <a:pt x="1738" y="2950"/>
                    <a:pt x="1696" y="2906"/>
                  </a:cubicBezTo>
                  <a:cubicBezTo>
                    <a:pt x="1798" y="2814"/>
                    <a:pt x="1920" y="2734"/>
                    <a:pt x="2030" y="2646"/>
                  </a:cubicBezTo>
                  <a:cubicBezTo>
                    <a:pt x="2052" y="2628"/>
                    <a:pt x="2073" y="2610"/>
                    <a:pt x="2094" y="2592"/>
                  </a:cubicBezTo>
                  <a:cubicBezTo>
                    <a:pt x="2115" y="2573"/>
                    <a:pt x="2135" y="2554"/>
                    <a:pt x="2154" y="2535"/>
                  </a:cubicBezTo>
                  <a:cubicBezTo>
                    <a:pt x="2211" y="2476"/>
                    <a:pt x="2259" y="2411"/>
                    <a:pt x="2292" y="2335"/>
                  </a:cubicBezTo>
                  <a:cubicBezTo>
                    <a:pt x="2304" y="2308"/>
                    <a:pt x="2315" y="2281"/>
                    <a:pt x="2324" y="2254"/>
                  </a:cubicBezTo>
                  <a:cubicBezTo>
                    <a:pt x="2373" y="2119"/>
                    <a:pt x="2388" y="1978"/>
                    <a:pt x="2349" y="1871"/>
                  </a:cubicBezTo>
                  <a:cubicBezTo>
                    <a:pt x="2274" y="1659"/>
                    <a:pt x="2096" y="1584"/>
                    <a:pt x="1824" y="1553"/>
                  </a:cubicBezTo>
                  <a:cubicBezTo>
                    <a:pt x="1572" y="1524"/>
                    <a:pt x="1312" y="1528"/>
                    <a:pt x="1060" y="1497"/>
                  </a:cubicBezTo>
                  <a:cubicBezTo>
                    <a:pt x="771" y="1461"/>
                    <a:pt x="342" y="1387"/>
                    <a:pt x="263" y="1133"/>
                  </a:cubicBezTo>
                  <a:cubicBezTo>
                    <a:pt x="249" y="1087"/>
                    <a:pt x="248" y="1043"/>
                    <a:pt x="258" y="1002"/>
                  </a:cubicBezTo>
                  <a:cubicBezTo>
                    <a:pt x="268" y="961"/>
                    <a:pt x="289" y="922"/>
                    <a:pt x="317" y="886"/>
                  </a:cubicBezTo>
                  <a:cubicBezTo>
                    <a:pt x="426" y="761"/>
                    <a:pt x="582" y="689"/>
                    <a:pt x="738" y="636"/>
                  </a:cubicBezTo>
                  <a:cubicBezTo>
                    <a:pt x="796" y="615"/>
                    <a:pt x="856" y="598"/>
                    <a:pt x="915" y="581"/>
                  </a:cubicBezTo>
                  <a:cubicBezTo>
                    <a:pt x="985" y="561"/>
                    <a:pt x="1261" y="516"/>
                    <a:pt x="1225" y="409"/>
                  </a:cubicBezTo>
                  <a:cubicBezTo>
                    <a:pt x="1216" y="383"/>
                    <a:pt x="1195" y="363"/>
                    <a:pt x="1170" y="350"/>
                  </a:cubicBezTo>
                  <a:cubicBezTo>
                    <a:pt x="1049" y="289"/>
                    <a:pt x="907" y="273"/>
                    <a:pt x="772" y="264"/>
                  </a:cubicBezTo>
                  <a:cubicBezTo>
                    <a:pt x="627" y="254"/>
                    <a:pt x="481" y="249"/>
                    <a:pt x="335" y="243"/>
                  </a:cubicBezTo>
                  <a:cubicBezTo>
                    <a:pt x="316" y="242"/>
                    <a:pt x="78" y="218"/>
                    <a:pt x="78" y="232"/>
                  </a:cubicBezTo>
                  <a:cubicBezTo>
                    <a:pt x="77" y="192"/>
                    <a:pt x="66" y="168"/>
                    <a:pt x="49" y="132"/>
                  </a:cubicBezTo>
                  <a:cubicBezTo>
                    <a:pt x="39" y="113"/>
                    <a:pt x="34" y="91"/>
                    <a:pt x="25" y="72"/>
                  </a:cubicBezTo>
                  <a:cubicBezTo>
                    <a:pt x="18" y="58"/>
                    <a:pt x="0" y="37"/>
                    <a:pt x="7" y="20"/>
                  </a:cubicBezTo>
                  <a:cubicBezTo>
                    <a:pt x="16" y="0"/>
                    <a:pt x="93" y="8"/>
                    <a:pt x="114" y="8"/>
                  </a:cubicBezTo>
                  <a:cubicBezTo>
                    <a:pt x="196" y="7"/>
                    <a:pt x="278" y="9"/>
                    <a:pt x="361" y="15"/>
                  </a:cubicBezTo>
                  <a:cubicBezTo>
                    <a:pt x="525" y="26"/>
                    <a:pt x="688" y="48"/>
                    <a:pt x="851" y="70"/>
                  </a:cubicBezTo>
                  <a:cubicBezTo>
                    <a:pt x="856" y="70"/>
                    <a:pt x="861" y="71"/>
                    <a:pt x="865" y="72"/>
                  </a:cubicBezTo>
                  <a:cubicBezTo>
                    <a:pt x="931" y="80"/>
                    <a:pt x="994" y="90"/>
                    <a:pt x="1055" y="100"/>
                  </a:cubicBezTo>
                  <a:cubicBezTo>
                    <a:pt x="1235" y="129"/>
                    <a:pt x="1389" y="162"/>
                    <a:pt x="1450" y="187"/>
                  </a:cubicBezTo>
                  <a:cubicBezTo>
                    <a:pt x="1623" y="261"/>
                    <a:pt x="1802" y="352"/>
                    <a:pt x="1733" y="529"/>
                  </a:cubicBezTo>
                  <a:cubicBezTo>
                    <a:pt x="1683" y="657"/>
                    <a:pt x="1520" y="718"/>
                    <a:pt x="1362" y="757"/>
                  </a:cubicBezTo>
                  <a:cubicBezTo>
                    <a:pt x="1249" y="785"/>
                    <a:pt x="990" y="838"/>
                    <a:pt x="933" y="926"/>
                  </a:cubicBezTo>
                  <a:cubicBezTo>
                    <a:pt x="905" y="969"/>
                    <a:pt x="918" y="1023"/>
                    <a:pt x="958" y="1057"/>
                  </a:cubicBezTo>
                  <a:cubicBezTo>
                    <a:pt x="1070" y="1151"/>
                    <a:pt x="1393" y="1135"/>
                    <a:pt x="1552" y="1136"/>
                  </a:cubicBezTo>
                  <a:cubicBezTo>
                    <a:pt x="1715" y="1138"/>
                    <a:pt x="1882" y="1125"/>
                    <a:pt x="2044" y="1133"/>
                  </a:cubicBezTo>
                  <a:cubicBezTo>
                    <a:pt x="2836" y="1176"/>
                    <a:pt x="3481" y="1603"/>
                    <a:pt x="3624" y="2183"/>
                  </a:cubicBezTo>
                  <a:cubicBezTo>
                    <a:pt x="3630" y="2208"/>
                    <a:pt x="3637" y="2238"/>
                    <a:pt x="3643" y="227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FNB Sans Regular" panose="02000000000000000000" pitchFamily="2" charset="0"/>
              </a:endParaRPr>
            </a:p>
          </p:txBody>
        </p:sp>
        <p:sp>
          <p:nvSpPr>
            <p:cNvPr id="7312" name="Freeform 173"/>
            <p:cNvSpPr>
              <a:spLocks/>
            </p:cNvSpPr>
            <p:nvPr/>
          </p:nvSpPr>
          <p:spPr bwMode="auto">
            <a:xfrm>
              <a:off x="-322072" y="1032473"/>
              <a:ext cx="7496581" cy="6566588"/>
            </a:xfrm>
            <a:custGeom>
              <a:avLst/>
              <a:gdLst>
                <a:gd name="T0" fmla="*/ 3666 w 3704"/>
                <a:gd name="T1" fmla="*/ 2260 h 3243"/>
                <a:gd name="T2" fmla="*/ 3636 w 3704"/>
                <a:gd name="T3" fmla="*/ 2488 h 3243"/>
                <a:gd name="T4" fmla="*/ 3629 w 3704"/>
                <a:gd name="T5" fmla="*/ 2551 h 3243"/>
                <a:gd name="T6" fmla="*/ 3626 w 3704"/>
                <a:gd name="T7" fmla="*/ 2635 h 3243"/>
                <a:gd name="T8" fmla="*/ 3656 w 3704"/>
                <a:gd name="T9" fmla="*/ 3016 h 3243"/>
                <a:gd name="T10" fmla="*/ 3615 w 3704"/>
                <a:gd name="T11" fmla="*/ 3009 h 3243"/>
                <a:gd name="T12" fmla="*/ 3551 w 3704"/>
                <a:gd name="T13" fmla="*/ 2983 h 3243"/>
                <a:gd name="T14" fmla="*/ 3440 w 3704"/>
                <a:gd name="T15" fmla="*/ 2989 h 3243"/>
                <a:gd name="T16" fmla="*/ 3145 w 3704"/>
                <a:gd name="T17" fmla="*/ 3105 h 3243"/>
                <a:gd name="T18" fmla="*/ 3073 w 3704"/>
                <a:gd name="T19" fmla="*/ 3085 h 3243"/>
                <a:gd name="T20" fmla="*/ 2826 w 3704"/>
                <a:gd name="T21" fmla="*/ 3050 h 3243"/>
                <a:gd name="T22" fmla="*/ 2771 w 3704"/>
                <a:gd name="T23" fmla="*/ 3072 h 3243"/>
                <a:gd name="T24" fmla="*/ 2386 w 3704"/>
                <a:gd name="T25" fmla="*/ 3139 h 3243"/>
                <a:gd name="T26" fmla="*/ 2262 w 3704"/>
                <a:gd name="T27" fmla="*/ 2952 h 3243"/>
                <a:gd name="T28" fmla="*/ 1897 w 3704"/>
                <a:gd name="T29" fmla="*/ 2970 h 3243"/>
                <a:gd name="T30" fmla="*/ 1813 w 3704"/>
                <a:gd name="T31" fmla="*/ 2969 h 3243"/>
                <a:gd name="T32" fmla="*/ 1745 w 3704"/>
                <a:gd name="T33" fmla="*/ 2907 h 3243"/>
                <a:gd name="T34" fmla="*/ 2373 w 3704"/>
                <a:gd name="T35" fmla="*/ 1861 h 3243"/>
                <a:gd name="T36" fmla="*/ 1848 w 3704"/>
                <a:gd name="T37" fmla="*/ 1543 h 3243"/>
                <a:gd name="T38" fmla="*/ 1084 w 3704"/>
                <a:gd name="T39" fmla="*/ 1487 h 3243"/>
                <a:gd name="T40" fmla="*/ 287 w 3704"/>
                <a:gd name="T41" fmla="*/ 1123 h 3243"/>
                <a:gd name="T42" fmla="*/ 282 w 3704"/>
                <a:gd name="T43" fmla="*/ 992 h 3243"/>
                <a:gd name="T44" fmla="*/ 734 w 3704"/>
                <a:gd name="T45" fmla="*/ 632 h 3243"/>
                <a:gd name="T46" fmla="*/ 1252 w 3704"/>
                <a:gd name="T47" fmla="*/ 396 h 3243"/>
                <a:gd name="T48" fmla="*/ 851 w 3704"/>
                <a:gd name="T49" fmla="*/ 253 h 3243"/>
                <a:gd name="T50" fmla="*/ 173 w 3704"/>
                <a:gd name="T51" fmla="*/ 204 h 3243"/>
                <a:gd name="T52" fmla="*/ 94 w 3704"/>
                <a:gd name="T53" fmla="*/ 202 h 3243"/>
                <a:gd name="T54" fmla="*/ 49 w 3704"/>
                <a:gd name="T55" fmla="*/ 93 h 3243"/>
                <a:gd name="T56" fmla="*/ 0 w 3704"/>
                <a:gd name="T57" fmla="*/ 4 h 3243"/>
                <a:gd name="T58" fmla="*/ 216 w 3704"/>
                <a:gd name="T59" fmla="*/ 2 h 3243"/>
                <a:gd name="T60" fmla="*/ 832 w 3704"/>
                <a:gd name="T61" fmla="*/ 45 h 3243"/>
                <a:gd name="T62" fmla="*/ 1346 w 3704"/>
                <a:gd name="T63" fmla="*/ 131 h 3243"/>
                <a:gd name="T64" fmla="*/ 1729 w 3704"/>
                <a:gd name="T65" fmla="*/ 322 h 3243"/>
                <a:gd name="T66" fmla="*/ 1756 w 3704"/>
                <a:gd name="T67" fmla="*/ 519 h 3243"/>
                <a:gd name="T68" fmla="*/ 1386 w 3704"/>
                <a:gd name="T69" fmla="*/ 747 h 3243"/>
                <a:gd name="T70" fmla="*/ 957 w 3704"/>
                <a:gd name="T71" fmla="*/ 916 h 3243"/>
                <a:gd name="T72" fmla="*/ 982 w 3704"/>
                <a:gd name="T73" fmla="*/ 1047 h 3243"/>
                <a:gd name="T74" fmla="*/ 1575 w 3704"/>
                <a:gd name="T75" fmla="*/ 1127 h 3243"/>
                <a:gd name="T76" fmla="*/ 2067 w 3704"/>
                <a:gd name="T77" fmla="*/ 1124 h 3243"/>
                <a:gd name="T78" fmla="*/ 3648 w 3704"/>
                <a:gd name="T79" fmla="*/ 2173 h 3243"/>
                <a:gd name="T80" fmla="*/ 3666 w 3704"/>
                <a:gd name="T81" fmla="*/ 2260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04" h="3243">
                  <a:moveTo>
                    <a:pt x="3666" y="2260"/>
                  </a:moveTo>
                  <a:cubicBezTo>
                    <a:pt x="3666" y="2260"/>
                    <a:pt x="3652" y="2367"/>
                    <a:pt x="3636" y="2488"/>
                  </a:cubicBezTo>
                  <a:cubicBezTo>
                    <a:pt x="3633" y="2511"/>
                    <a:pt x="3631" y="2530"/>
                    <a:pt x="3629" y="2551"/>
                  </a:cubicBezTo>
                  <a:cubicBezTo>
                    <a:pt x="3622" y="2578"/>
                    <a:pt x="3628" y="2609"/>
                    <a:pt x="3626" y="2635"/>
                  </a:cubicBezTo>
                  <a:cubicBezTo>
                    <a:pt x="3635" y="2765"/>
                    <a:pt x="3704" y="2898"/>
                    <a:pt x="3656" y="3016"/>
                  </a:cubicBezTo>
                  <a:cubicBezTo>
                    <a:pt x="3654" y="3022"/>
                    <a:pt x="3636" y="3017"/>
                    <a:pt x="3615" y="3009"/>
                  </a:cubicBezTo>
                  <a:cubicBezTo>
                    <a:pt x="3594" y="3001"/>
                    <a:pt x="3569" y="2990"/>
                    <a:pt x="3551" y="2983"/>
                  </a:cubicBezTo>
                  <a:cubicBezTo>
                    <a:pt x="3515" y="2970"/>
                    <a:pt x="3474" y="2977"/>
                    <a:pt x="3440" y="2989"/>
                  </a:cubicBezTo>
                  <a:cubicBezTo>
                    <a:pt x="3351" y="3022"/>
                    <a:pt x="3242" y="3109"/>
                    <a:pt x="3145" y="3105"/>
                  </a:cubicBezTo>
                  <a:cubicBezTo>
                    <a:pt x="3121" y="3105"/>
                    <a:pt x="3097" y="3098"/>
                    <a:pt x="3073" y="3085"/>
                  </a:cubicBezTo>
                  <a:cubicBezTo>
                    <a:pt x="2999" y="3033"/>
                    <a:pt x="2910" y="3021"/>
                    <a:pt x="2826" y="3050"/>
                  </a:cubicBezTo>
                  <a:cubicBezTo>
                    <a:pt x="2808" y="3056"/>
                    <a:pt x="2790" y="3063"/>
                    <a:pt x="2771" y="3072"/>
                  </a:cubicBezTo>
                  <a:cubicBezTo>
                    <a:pt x="2661" y="3127"/>
                    <a:pt x="2507" y="3243"/>
                    <a:pt x="2386" y="3139"/>
                  </a:cubicBezTo>
                  <a:cubicBezTo>
                    <a:pt x="2324" y="3088"/>
                    <a:pt x="2321" y="3002"/>
                    <a:pt x="2262" y="2952"/>
                  </a:cubicBezTo>
                  <a:cubicBezTo>
                    <a:pt x="2153" y="2864"/>
                    <a:pt x="2013" y="2936"/>
                    <a:pt x="1897" y="2970"/>
                  </a:cubicBezTo>
                  <a:cubicBezTo>
                    <a:pt x="1868" y="2973"/>
                    <a:pt x="1839" y="2973"/>
                    <a:pt x="1813" y="2969"/>
                  </a:cubicBezTo>
                  <a:cubicBezTo>
                    <a:pt x="1762" y="2961"/>
                    <a:pt x="1726" y="2939"/>
                    <a:pt x="1745" y="2907"/>
                  </a:cubicBezTo>
                  <a:cubicBezTo>
                    <a:pt x="1825" y="2769"/>
                    <a:pt x="2556" y="2259"/>
                    <a:pt x="2373" y="1861"/>
                  </a:cubicBezTo>
                  <a:cubicBezTo>
                    <a:pt x="2279" y="1657"/>
                    <a:pt x="2119" y="1574"/>
                    <a:pt x="1848" y="1543"/>
                  </a:cubicBezTo>
                  <a:cubicBezTo>
                    <a:pt x="1596" y="1514"/>
                    <a:pt x="1336" y="1518"/>
                    <a:pt x="1084" y="1487"/>
                  </a:cubicBezTo>
                  <a:cubicBezTo>
                    <a:pt x="795" y="1451"/>
                    <a:pt x="366" y="1377"/>
                    <a:pt x="287" y="1123"/>
                  </a:cubicBezTo>
                  <a:cubicBezTo>
                    <a:pt x="273" y="1077"/>
                    <a:pt x="272" y="1034"/>
                    <a:pt x="282" y="992"/>
                  </a:cubicBezTo>
                  <a:cubicBezTo>
                    <a:pt x="329" y="794"/>
                    <a:pt x="555" y="678"/>
                    <a:pt x="734" y="632"/>
                  </a:cubicBezTo>
                  <a:cubicBezTo>
                    <a:pt x="825" y="608"/>
                    <a:pt x="1300" y="526"/>
                    <a:pt x="1252" y="396"/>
                  </a:cubicBezTo>
                  <a:cubicBezTo>
                    <a:pt x="1205" y="269"/>
                    <a:pt x="959" y="263"/>
                    <a:pt x="851" y="253"/>
                  </a:cubicBezTo>
                  <a:cubicBezTo>
                    <a:pt x="624" y="234"/>
                    <a:pt x="398" y="230"/>
                    <a:pt x="173" y="204"/>
                  </a:cubicBezTo>
                  <a:cubicBezTo>
                    <a:pt x="148" y="202"/>
                    <a:pt x="118" y="193"/>
                    <a:pt x="94" y="202"/>
                  </a:cubicBezTo>
                  <a:cubicBezTo>
                    <a:pt x="86" y="166"/>
                    <a:pt x="73" y="122"/>
                    <a:pt x="49" y="93"/>
                  </a:cubicBezTo>
                  <a:cubicBezTo>
                    <a:pt x="26" y="65"/>
                    <a:pt x="9" y="41"/>
                    <a:pt x="0" y="4"/>
                  </a:cubicBezTo>
                  <a:cubicBezTo>
                    <a:pt x="71" y="0"/>
                    <a:pt x="144" y="0"/>
                    <a:pt x="216" y="2"/>
                  </a:cubicBezTo>
                  <a:cubicBezTo>
                    <a:pt x="422" y="7"/>
                    <a:pt x="627" y="23"/>
                    <a:pt x="832" y="45"/>
                  </a:cubicBezTo>
                  <a:cubicBezTo>
                    <a:pt x="1004" y="64"/>
                    <a:pt x="1177" y="88"/>
                    <a:pt x="1346" y="131"/>
                  </a:cubicBezTo>
                  <a:cubicBezTo>
                    <a:pt x="1477" y="165"/>
                    <a:pt x="1640" y="211"/>
                    <a:pt x="1729" y="322"/>
                  </a:cubicBezTo>
                  <a:cubicBezTo>
                    <a:pt x="1775" y="380"/>
                    <a:pt x="1783" y="451"/>
                    <a:pt x="1756" y="519"/>
                  </a:cubicBezTo>
                  <a:cubicBezTo>
                    <a:pt x="1706" y="648"/>
                    <a:pt x="1543" y="708"/>
                    <a:pt x="1386" y="747"/>
                  </a:cubicBezTo>
                  <a:cubicBezTo>
                    <a:pt x="1272" y="776"/>
                    <a:pt x="1013" y="828"/>
                    <a:pt x="957" y="916"/>
                  </a:cubicBezTo>
                  <a:cubicBezTo>
                    <a:pt x="929" y="959"/>
                    <a:pt x="941" y="1013"/>
                    <a:pt x="982" y="1047"/>
                  </a:cubicBezTo>
                  <a:cubicBezTo>
                    <a:pt x="1094" y="1141"/>
                    <a:pt x="1417" y="1125"/>
                    <a:pt x="1575" y="1127"/>
                  </a:cubicBezTo>
                  <a:cubicBezTo>
                    <a:pt x="1738" y="1128"/>
                    <a:pt x="1905" y="1115"/>
                    <a:pt x="2067" y="1124"/>
                  </a:cubicBezTo>
                  <a:cubicBezTo>
                    <a:pt x="2859" y="1166"/>
                    <a:pt x="3504" y="1593"/>
                    <a:pt x="3648" y="2173"/>
                  </a:cubicBezTo>
                  <a:cubicBezTo>
                    <a:pt x="3654" y="2198"/>
                    <a:pt x="3660" y="2228"/>
                    <a:pt x="3666" y="2260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FNB Sans Regular" panose="02000000000000000000" pitchFamily="2" charset="0"/>
              </a:endParaRPr>
            </a:p>
          </p:txBody>
        </p:sp>
        <p:sp>
          <p:nvSpPr>
            <p:cNvPr id="7313" name="Freeform 174"/>
            <p:cNvSpPr>
              <a:spLocks/>
            </p:cNvSpPr>
            <p:nvPr/>
          </p:nvSpPr>
          <p:spPr bwMode="auto">
            <a:xfrm>
              <a:off x="-322072" y="1008495"/>
              <a:ext cx="7496581" cy="6566588"/>
            </a:xfrm>
            <a:custGeom>
              <a:avLst/>
              <a:gdLst>
                <a:gd name="T0" fmla="*/ 3666 w 3704"/>
                <a:gd name="T1" fmla="*/ 2260 h 3243"/>
                <a:gd name="T2" fmla="*/ 3636 w 3704"/>
                <a:gd name="T3" fmla="*/ 2489 h 3243"/>
                <a:gd name="T4" fmla="*/ 3629 w 3704"/>
                <a:gd name="T5" fmla="*/ 2552 h 3243"/>
                <a:gd name="T6" fmla="*/ 3626 w 3704"/>
                <a:gd name="T7" fmla="*/ 2635 h 3243"/>
                <a:gd name="T8" fmla="*/ 3656 w 3704"/>
                <a:gd name="T9" fmla="*/ 3017 h 3243"/>
                <a:gd name="T10" fmla="*/ 3615 w 3704"/>
                <a:gd name="T11" fmla="*/ 3010 h 3243"/>
                <a:gd name="T12" fmla="*/ 3551 w 3704"/>
                <a:gd name="T13" fmla="*/ 2984 h 3243"/>
                <a:gd name="T14" fmla="*/ 3440 w 3704"/>
                <a:gd name="T15" fmla="*/ 2989 h 3243"/>
                <a:gd name="T16" fmla="*/ 3145 w 3704"/>
                <a:gd name="T17" fmla="*/ 3106 h 3243"/>
                <a:gd name="T18" fmla="*/ 3073 w 3704"/>
                <a:gd name="T19" fmla="*/ 3085 h 3243"/>
                <a:gd name="T20" fmla="*/ 2826 w 3704"/>
                <a:gd name="T21" fmla="*/ 3050 h 3243"/>
                <a:gd name="T22" fmla="*/ 2771 w 3704"/>
                <a:gd name="T23" fmla="*/ 3073 h 3243"/>
                <a:gd name="T24" fmla="*/ 2386 w 3704"/>
                <a:gd name="T25" fmla="*/ 3139 h 3243"/>
                <a:gd name="T26" fmla="*/ 2262 w 3704"/>
                <a:gd name="T27" fmla="*/ 2953 h 3243"/>
                <a:gd name="T28" fmla="*/ 1897 w 3704"/>
                <a:gd name="T29" fmla="*/ 2971 h 3243"/>
                <a:gd name="T30" fmla="*/ 1813 w 3704"/>
                <a:gd name="T31" fmla="*/ 2969 h 3243"/>
                <a:gd name="T32" fmla="*/ 1745 w 3704"/>
                <a:gd name="T33" fmla="*/ 2908 h 3243"/>
                <a:gd name="T34" fmla="*/ 2373 w 3704"/>
                <a:gd name="T35" fmla="*/ 1862 h 3243"/>
                <a:gd name="T36" fmla="*/ 1848 w 3704"/>
                <a:gd name="T37" fmla="*/ 1544 h 3243"/>
                <a:gd name="T38" fmla="*/ 1084 w 3704"/>
                <a:gd name="T39" fmla="*/ 1488 h 3243"/>
                <a:gd name="T40" fmla="*/ 287 w 3704"/>
                <a:gd name="T41" fmla="*/ 1124 h 3243"/>
                <a:gd name="T42" fmla="*/ 282 w 3704"/>
                <a:gd name="T43" fmla="*/ 993 h 3243"/>
                <a:gd name="T44" fmla="*/ 307 w 3704"/>
                <a:gd name="T45" fmla="*/ 922 h 3243"/>
                <a:gd name="T46" fmla="*/ 352 w 3704"/>
                <a:gd name="T47" fmla="*/ 861 h 3243"/>
                <a:gd name="T48" fmla="*/ 1045 w 3704"/>
                <a:gd name="T49" fmla="*/ 554 h 3243"/>
                <a:gd name="T50" fmla="*/ 1133 w 3704"/>
                <a:gd name="T51" fmla="*/ 522 h 3243"/>
                <a:gd name="T52" fmla="*/ 1252 w 3704"/>
                <a:gd name="T53" fmla="*/ 397 h 3243"/>
                <a:gd name="T54" fmla="*/ 915 w 3704"/>
                <a:gd name="T55" fmla="*/ 259 h 3243"/>
                <a:gd name="T56" fmla="*/ 851 w 3704"/>
                <a:gd name="T57" fmla="*/ 254 h 3243"/>
                <a:gd name="T58" fmla="*/ 525 w 3704"/>
                <a:gd name="T59" fmla="*/ 232 h 3243"/>
                <a:gd name="T60" fmla="*/ 455 w 3704"/>
                <a:gd name="T61" fmla="*/ 228 h 3243"/>
                <a:gd name="T62" fmla="*/ 173 w 3704"/>
                <a:gd name="T63" fmla="*/ 205 h 3243"/>
                <a:gd name="T64" fmla="*/ 94 w 3704"/>
                <a:gd name="T65" fmla="*/ 203 h 3243"/>
                <a:gd name="T66" fmla="*/ 49 w 3704"/>
                <a:gd name="T67" fmla="*/ 93 h 3243"/>
                <a:gd name="T68" fmla="*/ 0 w 3704"/>
                <a:gd name="T69" fmla="*/ 5 h 3243"/>
                <a:gd name="T70" fmla="*/ 216 w 3704"/>
                <a:gd name="T71" fmla="*/ 2 h 3243"/>
                <a:gd name="T72" fmla="*/ 832 w 3704"/>
                <a:gd name="T73" fmla="*/ 46 h 3243"/>
                <a:gd name="T74" fmla="*/ 1346 w 3704"/>
                <a:gd name="T75" fmla="*/ 132 h 3243"/>
                <a:gd name="T76" fmla="*/ 1729 w 3704"/>
                <a:gd name="T77" fmla="*/ 323 h 3243"/>
                <a:gd name="T78" fmla="*/ 1756 w 3704"/>
                <a:gd name="T79" fmla="*/ 519 h 3243"/>
                <a:gd name="T80" fmla="*/ 1386 w 3704"/>
                <a:gd name="T81" fmla="*/ 748 h 3243"/>
                <a:gd name="T82" fmla="*/ 1068 w 3704"/>
                <a:gd name="T83" fmla="*/ 840 h 3243"/>
                <a:gd name="T84" fmla="*/ 1000 w 3704"/>
                <a:gd name="T85" fmla="*/ 875 h 3243"/>
                <a:gd name="T86" fmla="*/ 957 w 3704"/>
                <a:gd name="T87" fmla="*/ 916 h 3243"/>
                <a:gd name="T88" fmla="*/ 944 w 3704"/>
                <a:gd name="T89" fmla="*/ 986 h 3243"/>
                <a:gd name="T90" fmla="*/ 982 w 3704"/>
                <a:gd name="T91" fmla="*/ 1048 h 3243"/>
                <a:gd name="T92" fmla="*/ 1575 w 3704"/>
                <a:gd name="T93" fmla="*/ 1127 h 3243"/>
                <a:gd name="T94" fmla="*/ 2067 w 3704"/>
                <a:gd name="T95" fmla="*/ 1124 h 3243"/>
                <a:gd name="T96" fmla="*/ 3648 w 3704"/>
                <a:gd name="T97" fmla="*/ 2173 h 3243"/>
                <a:gd name="T98" fmla="*/ 3666 w 3704"/>
                <a:gd name="T99" fmla="*/ 2260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04" h="3243">
                  <a:moveTo>
                    <a:pt x="3666" y="2260"/>
                  </a:moveTo>
                  <a:cubicBezTo>
                    <a:pt x="3666" y="2260"/>
                    <a:pt x="3652" y="2368"/>
                    <a:pt x="3636" y="2489"/>
                  </a:cubicBezTo>
                  <a:cubicBezTo>
                    <a:pt x="3633" y="2511"/>
                    <a:pt x="3631" y="2531"/>
                    <a:pt x="3629" y="2552"/>
                  </a:cubicBezTo>
                  <a:cubicBezTo>
                    <a:pt x="3622" y="2579"/>
                    <a:pt x="3628" y="2609"/>
                    <a:pt x="3626" y="2635"/>
                  </a:cubicBezTo>
                  <a:cubicBezTo>
                    <a:pt x="3635" y="2766"/>
                    <a:pt x="3704" y="2899"/>
                    <a:pt x="3656" y="3017"/>
                  </a:cubicBezTo>
                  <a:cubicBezTo>
                    <a:pt x="3654" y="3022"/>
                    <a:pt x="3636" y="3018"/>
                    <a:pt x="3615" y="3010"/>
                  </a:cubicBezTo>
                  <a:cubicBezTo>
                    <a:pt x="3594" y="3002"/>
                    <a:pt x="3569" y="2991"/>
                    <a:pt x="3551" y="2984"/>
                  </a:cubicBezTo>
                  <a:cubicBezTo>
                    <a:pt x="3515" y="2970"/>
                    <a:pt x="3474" y="2977"/>
                    <a:pt x="3440" y="2989"/>
                  </a:cubicBezTo>
                  <a:cubicBezTo>
                    <a:pt x="3351" y="3023"/>
                    <a:pt x="3242" y="3109"/>
                    <a:pt x="3145" y="3106"/>
                  </a:cubicBezTo>
                  <a:cubicBezTo>
                    <a:pt x="3121" y="3105"/>
                    <a:pt x="3097" y="3099"/>
                    <a:pt x="3073" y="3085"/>
                  </a:cubicBezTo>
                  <a:cubicBezTo>
                    <a:pt x="2999" y="3033"/>
                    <a:pt x="2910" y="3021"/>
                    <a:pt x="2826" y="3050"/>
                  </a:cubicBezTo>
                  <a:cubicBezTo>
                    <a:pt x="2808" y="3056"/>
                    <a:pt x="2790" y="3064"/>
                    <a:pt x="2771" y="3073"/>
                  </a:cubicBezTo>
                  <a:cubicBezTo>
                    <a:pt x="2661" y="3128"/>
                    <a:pt x="2507" y="3243"/>
                    <a:pt x="2386" y="3139"/>
                  </a:cubicBezTo>
                  <a:cubicBezTo>
                    <a:pt x="2324" y="3089"/>
                    <a:pt x="2321" y="3003"/>
                    <a:pt x="2262" y="2953"/>
                  </a:cubicBezTo>
                  <a:cubicBezTo>
                    <a:pt x="2153" y="2864"/>
                    <a:pt x="2013" y="2937"/>
                    <a:pt x="1897" y="2971"/>
                  </a:cubicBezTo>
                  <a:cubicBezTo>
                    <a:pt x="1868" y="2974"/>
                    <a:pt x="1839" y="2973"/>
                    <a:pt x="1813" y="2969"/>
                  </a:cubicBezTo>
                  <a:cubicBezTo>
                    <a:pt x="1762" y="2961"/>
                    <a:pt x="1726" y="2939"/>
                    <a:pt x="1745" y="2908"/>
                  </a:cubicBezTo>
                  <a:cubicBezTo>
                    <a:pt x="1825" y="2769"/>
                    <a:pt x="2556" y="2260"/>
                    <a:pt x="2373" y="1862"/>
                  </a:cubicBezTo>
                  <a:cubicBezTo>
                    <a:pt x="2279" y="1657"/>
                    <a:pt x="2119" y="1575"/>
                    <a:pt x="1848" y="1544"/>
                  </a:cubicBezTo>
                  <a:cubicBezTo>
                    <a:pt x="1596" y="1514"/>
                    <a:pt x="1336" y="1519"/>
                    <a:pt x="1084" y="1488"/>
                  </a:cubicBezTo>
                  <a:cubicBezTo>
                    <a:pt x="795" y="1452"/>
                    <a:pt x="366" y="1377"/>
                    <a:pt x="287" y="1124"/>
                  </a:cubicBezTo>
                  <a:cubicBezTo>
                    <a:pt x="273" y="1078"/>
                    <a:pt x="272" y="1034"/>
                    <a:pt x="282" y="993"/>
                  </a:cubicBezTo>
                  <a:cubicBezTo>
                    <a:pt x="288" y="968"/>
                    <a:pt x="296" y="945"/>
                    <a:pt x="307" y="922"/>
                  </a:cubicBezTo>
                  <a:cubicBezTo>
                    <a:pt x="321" y="900"/>
                    <a:pt x="336" y="880"/>
                    <a:pt x="352" y="861"/>
                  </a:cubicBezTo>
                  <a:cubicBezTo>
                    <a:pt x="528" y="657"/>
                    <a:pt x="804" y="629"/>
                    <a:pt x="1045" y="554"/>
                  </a:cubicBezTo>
                  <a:cubicBezTo>
                    <a:pt x="1076" y="544"/>
                    <a:pt x="1106" y="534"/>
                    <a:pt x="1133" y="522"/>
                  </a:cubicBezTo>
                  <a:cubicBezTo>
                    <a:pt x="1215" y="487"/>
                    <a:pt x="1270" y="445"/>
                    <a:pt x="1252" y="397"/>
                  </a:cubicBezTo>
                  <a:cubicBezTo>
                    <a:pt x="1213" y="291"/>
                    <a:pt x="1035" y="269"/>
                    <a:pt x="915" y="259"/>
                  </a:cubicBezTo>
                  <a:cubicBezTo>
                    <a:pt x="891" y="257"/>
                    <a:pt x="869" y="255"/>
                    <a:pt x="851" y="254"/>
                  </a:cubicBezTo>
                  <a:cubicBezTo>
                    <a:pt x="744" y="249"/>
                    <a:pt x="632" y="237"/>
                    <a:pt x="525" y="232"/>
                  </a:cubicBezTo>
                  <a:cubicBezTo>
                    <a:pt x="502" y="231"/>
                    <a:pt x="478" y="230"/>
                    <a:pt x="455" y="228"/>
                  </a:cubicBezTo>
                  <a:cubicBezTo>
                    <a:pt x="360" y="222"/>
                    <a:pt x="266" y="215"/>
                    <a:pt x="173" y="205"/>
                  </a:cubicBezTo>
                  <a:cubicBezTo>
                    <a:pt x="148" y="202"/>
                    <a:pt x="118" y="193"/>
                    <a:pt x="94" y="203"/>
                  </a:cubicBezTo>
                  <a:cubicBezTo>
                    <a:pt x="86" y="167"/>
                    <a:pt x="73" y="122"/>
                    <a:pt x="49" y="93"/>
                  </a:cubicBezTo>
                  <a:cubicBezTo>
                    <a:pt x="26" y="65"/>
                    <a:pt x="9" y="42"/>
                    <a:pt x="0" y="5"/>
                  </a:cubicBezTo>
                  <a:cubicBezTo>
                    <a:pt x="71" y="0"/>
                    <a:pt x="144" y="0"/>
                    <a:pt x="216" y="2"/>
                  </a:cubicBezTo>
                  <a:cubicBezTo>
                    <a:pt x="422" y="7"/>
                    <a:pt x="627" y="24"/>
                    <a:pt x="832" y="46"/>
                  </a:cubicBezTo>
                  <a:cubicBezTo>
                    <a:pt x="1004" y="64"/>
                    <a:pt x="1177" y="88"/>
                    <a:pt x="1346" y="132"/>
                  </a:cubicBezTo>
                  <a:cubicBezTo>
                    <a:pt x="1477" y="166"/>
                    <a:pt x="1640" y="212"/>
                    <a:pt x="1729" y="323"/>
                  </a:cubicBezTo>
                  <a:cubicBezTo>
                    <a:pt x="1775" y="380"/>
                    <a:pt x="1783" y="451"/>
                    <a:pt x="1756" y="519"/>
                  </a:cubicBezTo>
                  <a:cubicBezTo>
                    <a:pt x="1706" y="648"/>
                    <a:pt x="1543" y="708"/>
                    <a:pt x="1386" y="748"/>
                  </a:cubicBezTo>
                  <a:cubicBezTo>
                    <a:pt x="1310" y="767"/>
                    <a:pt x="1170" y="796"/>
                    <a:pt x="1068" y="840"/>
                  </a:cubicBezTo>
                  <a:cubicBezTo>
                    <a:pt x="1042" y="851"/>
                    <a:pt x="1019" y="863"/>
                    <a:pt x="1000" y="875"/>
                  </a:cubicBezTo>
                  <a:cubicBezTo>
                    <a:pt x="981" y="888"/>
                    <a:pt x="966" y="902"/>
                    <a:pt x="957" y="916"/>
                  </a:cubicBezTo>
                  <a:cubicBezTo>
                    <a:pt x="943" y="938"/>
                    <a:pt x="939" y="962"/>
                    <a:pt x="944" y="986"/>
                  </a:cubicBezTo>
                  <a:cubicBezTo>
                    <a:pt x="948" y="1009"/>
                    <a:pt x="961" y="1031"/>
                    <a:pt x="982" y="1048"/>
                  </a:cubicBezTo>
                  <a:cubicBezTo>
                    <a:pt x="1094" y="1142"/>
                    <a:pt x="1417" y="1125"/>
                    <a:pt x="1575" y="1127"/>
                  </a:cubicBezTo>
                  <a:cubicBezTo>
                    <a:pt x="1738" y="1129"/>
                    <a:pt x="1905" y="1115"/>
                    <a:pt x="2067" y="1124"/>
                  </a:cubicBezTo>
                  <a:cubicBezTo>
                    <a:pt x="2859" y="1167"/>
                    <a:pt x="3504" y="1594"/>
                    <a:pt x="3648" y="2173"/>
                  </a:cubicBezTo>
                  <a:cubicBezTo>
                    <a:pt x="3654" y="2199"/>
                    <a:pt x="3660" y="2228"/>
                    <a:pt x="3666" y="226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FNB Sans Regular" panose="02000000000000000000" pitchFamily="2" charset="0"/>
              </a:endParaRPr>
            </a:p>
          </p:txBody>
        </p:sp>
      </p:grpSp>
      <p:sp>
        <p:nvSpPr>
          <p:cNvPr id="7316" name="Freeform 177"/>
          <p:cNvSpPr>
            <a:spLocks/>
          </p:cNvSpPr>
          <p:nvPr/>
        </p:nvSpPr>
        <p:spPr bwMode="auto">
          <a:xfrm>
            <a:off x="-3859698" y="1078717"/>
            <a:ext cx="10910891" cy="5975697"/>
          </a:xfrm>
          <a:custGeom>
            <a:avLst/>
            <a:gdLst>
              <a:gd name="T0" fmla="*/ 889 w 5391"/>
              <a:gd name="T1" fmla="*/ 185 h 2951"/>
              <a:gd name="T2" fmla="*/ 1785 w 5391"/>
              <a:gd name="T3" fmla="*/ 25 h 2951"/>
              <a:gd name="T4" fmla="*/ 2012 w 5391"/>
              <a:gd name="T5" fmla="*/ 1 h 2951"/>
              <a:gd name="T6" fmla="*/ 2126 w 5391"/>
              <a:gd name="T7" fmla="*/ 0 h 2951"/>
              <a:gd name="T8" fmla="*/ 2919 w 5391"/>
              <a:gd name="T9" fmla="*/ 83 h 2951"/>
              <a:gd name="T10" fmla="*/ 3021 w 5391"/>
              <a:gd name="T11" fmla="*/ 101 h 2951"/>
              <a:gd name="T12" fmla="*/ 3141 w 5391"/>
              <a:gd name="T13" fmla="*/ 132 h 2951"/>
              <a:gd name="T14" fmla="*/ 3485 w 5391"/>
              <a:gd name="T15" fmla="*/ 396 h 2951"/>
              <a:gd name="T16" fmla="*/ 3470 w 5391"/>
              <a:gd name="T17" fmla="*/ 473 h 2951"/>
              <a:gd name="T18" fmla="*/ 3439 w 5391"/>
              <a:gd name="T19" fmla="*/ 525 h 2951"/>
              <a:gd name="T20" fmla="*/ 3136 w 5391"/>
              <a:gd name="T21" fmla="*/ 676 h 2951"/>
              <a:gd name="T22" fmla="*/ 2748 w 5391"/>
              <a:gd name="T23" fmla="*/ 800 h 2951"/>
              <a:gd name="T24" fmla="*/ 2670 w 5391"/>
              <a:gd name="T25" fmla="*/ 873 h 2951"/>
              <a:gd name="T26" fmla="*/ 2687 w 5391"/>
              <a:gd name="T27" fmla="*/ 1019 h 2951"/>
              <a:gd name="T28" fmla="*/ 2707 w 5391"/>
              <a:gd name="T29" fmla="*/ 1039 h 2951"/>
              <a:gd name="T30" fmla="*/ 2731 w 5391"/>
              <a:gd name="T31" fmla="*/ 1056 h 2951"/>
              <a:gd name="T32" fmla="*/ 3000 w 5391"/>
              <a:gd name="T33" fmla="*/ 1121 h 2951"/>
              <a:gd name="T34" fmla="*/ 3350 w 5391"/>
              <a:gd name="T35" fmla="*/ 1126 h 2951"/>
              <a:gd name="T36" fmla="*/ 3375 w 5391"/>
              <a:gd name="T37" fmla="*/ 1125 h 2951"/>
              <a:gd name="T38" fmla="*/ 3956 w 5391"/>
              <a:gd name="T39" fmla="*/ 1134 h 2951"/>
              <a:gd name="T40" fmla="*/ 4852 w 5391"/>
              <a:gd name="T41" fmla="*/ 1453 h 2951"/>
              <a:gd name="T42" fmla="*/ 5176 w 5391"/>
              <a:gd name="T43" fmla="*/ 1757 h 2951"/>
              <a:gd name="T44" fmla="*/ 5301 w 5391"/>
              <a:gd name="T45" fmla="*/ 1963 h 2951"/>
              <a:gd name="T46" fmla="*/ 5383 w 5391"/>
              <a:gd name="T47" fmla="*/ 2228 h 2951"/>
              <a:gd name="T48" fmla="*/ 5353 w 5391"/>
              <a:gd name="T49" fmla="*/ 2458 h 2951"/>
              <a:gd name="T50" fmla="*/ 5347 w 5391"/>
              <a:gd name="T51" fmla="*/ 2512 h 2951"/>
              <a:gd name="T52" fmla="*/ 5344 w 5391"/>
              <a:gd name="T53" fmla="*/ 2595 h 2951"/>
              <a:gd name="T54" fmla="*/ 5345 w 5391"/>
              <a:gd name="T55" fmla="*/ 2620 h 2951"/>
              <a:gd name="T56" fmla="*/ 5382 w 5391"/>
              <a:gd name="T57" fmla="*/ 2808 h 2951"/>
              <a:gd name="T58" fmla="*/ 5390 w 5391"/>
              <a:gd name="T59" fmla="*/ 2873 h 2951"/>
              <a:gd name="T60" fmla="*/ 5386 w 5391"/>
              <a:gd name="T61" fmla="*/ 2939 h 2951"/>
              <a:gd name="T62" fmla="*/ 5350 w 5391"/>
              <a:gd name="T63" fmla="*/ 2915 h 2951"/>
              <a:gd name="T64" fmla="*/ 5370 w 5391"/>
              <a:gd name="T65" fmla="*/ 2915 h 2951"/>
              <a:gd name="T66" fmla="*/ 5369 w 5391"/>
              <a:gd name="T67" fmla="*/ 2853 h 2951"/>
              <a:gd name="T68" fmla="*/ 5336 w 5391"/>
              <a:gd name="T69" fmla="*/ 2686 h 2951"/>
              <a:gd name="T70" fmla="*/ 5325 w 5391"/>
              <a:gd name="T71" fmla="*/ 2601 h 2951"/>
              <a:gd name="T72" fmla="*/ 5325 w 5391"/>
              <a:gd name="T73" fmla="*/ 2589 h 2951"/>
              <a:gd name="T74" fmla="*/ 5328 w 5391"/>
              <a:gd name="T75" fmla="*/ 2509 h 2951"/>
              <a:gd name="T76" fmla="*/ 5336 w 5391"/>
              <a:gd name="T77" fmla="*/ 2438 h 2951"/>
              <a:gd name="T78" fmla="*/ 5333 w 5391"/>
              <a:gd name="T79" fmla="*/ 2096 h 2951"/>
              <a:gd name="T80" fmla="*/ 5182 w 5391"/>
              <a:gd name="T81" fmla="*/ 1795 h 2951"/>
              <a:gd name="T82" fmla="*/ 4951 w 5391"/>
              <a:gd name="T83" fmla="*/ 1548 h 2951"/>
              <a:gd name="T84" fmla="*/ 4222 w 5391"/>
              <a:gd name="T85" fmla="*/ 1196 h 2951"/>
              <a:gd name="T86" fmla="*/ 3409 w 5391"/>
              <a:gd name="T87" fmla="*/ 1137 h 2951"/>
              <a:gd name="T88" fmla="*/ 3352 w 5391"/>
              <a:gd name="T89" fmla="*/ 1138 h 2951"/>
              <a:gd name="T90" fmla="*/ 3136 w 5391"/>
              <a:gd name="T91" fmla="*/ 1138 h 2951"/>
              <a:gd name="T92" fmla="*/ 2733 w 5391"/>
              <a:gd name="T93" fmla="*/ 1070 h 2951"/>
              <a:gd name="T94" fmla="*/ 2704 w 5391"/>
              <a:gd name="T95" fmla="*/ 1050 h 2951"/>
              <a:gd name="T96" fmla="*/ 2685 w 5391"/>
              <a:gd name="T97" fmla="*/ 1032 h 2951"/>
              <a:gd name="T98" fmla="*/ 2657 w 5391"/>
              <a:gd name="T99" fmla="*/ 876 h 2951"/>
              <a:gd name="T100" fmla="*/ 2713 w 5391"/>
              <a:gd name="T101" fmla="*/ 810 h 2951"/>
              <a:gd name="T102" fmla="*/ 3067 w 5391"/>
              <a:gd name="T103" fmla="*/ 683 h 2951"/>
              <a:gd name="T104" fmla="*/ 3383 w 5391"/>
              <a:gd name="T105" fmla="*/ 565 h 2951"/>
              <a:gd name="T106" fmla="*/ 3459 w 5391"/>
              <a:gd name="T107" fmla="*/ 477 h 2951"/>
              <a:gd name="T108" fmla="*/ 3477 w 5391"/>
              <a:gd name="T109" fmla="*/ 397 h 2951"/>
              <a:gd name="T110" fmla="*/ 3139 w 5391"/>
              <a:gd name="T111" fmla="*/ 139 h 2951"/>
              <a:gd name="T112" fmla="*/ 3019 w 5391"/>
              <a:gd name="T113" fmla="*/ 108 h 2951"/>
              <a:gd name="T114" fmla="*/ 2918 w 5391"/>
              <a:gd name="T115" fmla="*/ 89 h 2951"/>
              <a:gd name="T116" fmla="*/ 2126 w 5391"/>
              <a:gd name="T117" fmla="*/ 5 h 2951"/>
              <a:gd name="T118" fmla="*/ 2012 w 5391"/>
              <a:gd name="T119" fmla="*/ 5 h 2951"/>
              <a:gd name="T120" fmla="*/ 1786 w 5391"/>
              <a:gd name="T121" fmla="*/ 30 h 2951"/>
              <a:gd name="T122" fmla="*/ 889 w 5391"/>
              <a:gd name="T123" fmla="*/ 187 h 29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91" h="2951">
                <a:moveTo>
                  <a:pt x="0" y="382"/>
                </a:moveTo>
                <a:cubicBezTo>
                  <a:pt x="146" y="342"/>
                  <a:pt x="293" y="303"/>
                  <a:pt x="441" y="268"/>
                </a:cubicBezTo>
                <a:cubicBezTo>
                  <a:pt x="515" y="251"/>
                  <a:pt x="589" y="235"/>
                  <a:pt x="664" y="221"/>
                </a:cubicBezTo>
                <a:cubicBezTo>
                  <a:pt x="738" y="207"/>
                  <a:pt x="813" y="195"/>
                  <a:pt x="889" y="185"/>
                </a:cubicBezTo>
                <a:cubicBezTo>
                  <a:pt x="1039" y="164"/>
                  <a:pt x="1189" y="142"/>
                  <a:pt x="1338" y="111"/>
                </a:cubicBezTo>
                <a:cubicBezTo>
                  <a:pt x="1375" y="104"/>
                  <a:pt x="1412" y="95"/>
                  <a:pt x="1449" y="87"/>
                </a:cubicBezTo>
                <a:cubicBezTo>
                  <a:pt x="1486" y="79"/>
                  <a:pt x="1524" y="71"/>
                  <a:pt x="1561" y="64"/>
                </a:cubicBezTo>
                <a:cubicBezTo>
                  <a:pt x="1635" y="49"/>
                  <a:pt x="1710" y="35"/>
                  <a:pt x="1785" y="25"/>
                </a:cubicBezTo>
                <a:cubicBezTo>
                  <a:pt x="1814" y="22"/>
                  <a:pt x="1814" y="22"/>
                  <a:pt x="1814" y="22"/>
                </a:cubicBezTo>
                <a:cubicBezTo>
                  <a:pt x="1823" y="20"/>
                  <a:pt x="1832" y="19"/>
                  <a:pt x="1842" y="18"/>
                </a:cubicBezTo>
                <a:cubicBezTo>
                  <a:pt x="1860" y="14"/>
                  <a:pt x="1879" y="12"/>
                  <a:pt x="1898" y="9"/>
                </a:cubicBezTo>
                <a:cubicBezTo>
                  <a:pt x="1936" y="5"/>
                  <a:pt x="1974" y="2"/>
                  <a:pt x="2012" y="1"/>
                </a:cubicBezTo>
                <a:cubicBezTo>
                  <a:pt x="2021" y="0"/>
                  <a:pt x="2031" y="0"/>
                  <a:pt x="2040" y="0"/>
                </a:cubicBezTo>
                <a:cubicBezTo>
                  <a:pt x="2069" y="0"/>
                  <a:pt x="2069" y="0"/>
                  <a:pt x="2069" y="0"/>
                </a:cubicBezTo>
                <a:cubicBezTo>
                  <a:pt x="2097" y="0"/>
                  <a:pt x="2097" y="0"/>
                  <a:pt x="2097" y="0"/>
                </a:cubicBezTo>
                <a:cubicBezTo>
                  <a:pt x="2107" y="0"/>
                  <a:pt x="2116" y="0"/>
                  <a:pt x="2126" y="0"/>
                </a:cubicBezTo>
                <a:cubicBezTo>
                  <a:pt x="2164" y="1"/>
                  <a:pt x="2202" y="3"/>
                  <a:pt x="2240" y="6"/>
                </a:cubicBezTo>
                <a:cubicBezTo>
                  <a:pt x="2315" y="11"/>
                  <a:pt x="2391" y="18"/>
                  <a:pt x="2467" y="26"/>
                </a:cubicBezTo>
                <a:cubicBezTo>
                  <a:pt x="2693" y="52"/>
                  <a:pt x="2693" y="52"/>
                  <a:pt x="2693" y="52"/>
                </a:cubicBezTo>
                <a:cubicBezTo>
                  <a:pt x="2768" y="61"/>
                  <a:pt x="2844" y="71"/>
                  <a:pt x="2919" y="83"/>
                </a:cubicBezTo>
                <a:cubicBezTo>
                  <a:pt x="2937" y="86"/>
                  <a:pt x="2956" y="89"/>
                  <a:pt x="2975" y="92"/>
                </a:cubicBezTo>
                <a:cubicBezTo>
                  <a:pt x="2984" y="94"/>
                  <a:pt x="2994" y="96"/>
                  <a:pt x="3003" y="97"/>
                </a:cubicBezTo>
                <a:cubicBezTo>
                  <a:pt x="3017" y="100"/>
                  <a:pt x="3017" y="100"/>
                  <a:pt x="3017" y="100"/>
                </a:cubicBezTo>
                <a:cubicBezTo>
                  <a:pt x="3018" y="100"/>
                  <a:pt x="3019" y="100"/>
                  <a:pt x="3021" y="101"/>
                </a:cubicBezTo>
                <a:cubicBezTo>
                  <a:pt x="3024" y="102"/>
                  <a:pt x="3024" y="102"/>
                  <a:pt x="3024" y="102"/>
                </a:cubicBezTo>
                <a:cubicBezTo>
                  <a:pt x="3031" y="103"/>
                  <a:pt x="3031" y="103"/>
                  <a:pt x="3031" y="103"/>
                </a:cubicBezTo>
                <a:cubicBezTo>
                  <a:pt x="3086" y="118"/>
                  <a:pt x="3086" y="118"/>
                  <a:pt x="3086" y="118"/>
                </a:cubicBezTo>
                <a:cubicBezTo>
                  <a:pt x="3104" y="122"/>
                  <a:pt x="3123" y="127"/>
                  <a:pt x="3141" y="132"/>
                </a:cubicBezTo>
                <a:cubicBezTo>
                  <a:pt x="3178" y="142"/>
                  <a:pt x="3214" y="152"/>
                  <a:pt x="3250" y="166"/>
                </a:cubicBezTo>
                <a:cubicBezTo>
                  <a:pt x="3286" y="179"/>
                  <a:pt x="3321" y="195"/>
                  <a:pt x="3354" y="215"/>
                </a:cubicBezTo>
                <a:cubicBezTo>
                  <a:pt x="3386" y="235"/>
                  <a:pt x="3416" y="260"/>
                  <a:pt x="3440" y="291"/>
                </a:cubicBezTo>
                <a:cubicBezTo>
                  <a:pt x="3463" y="321"/>
                  <a:pt x="3479" y="358"/>
                  <a:pt x="3485" y="396"/>
                </a:cubicBezTo>
                <a:cubicBezTo>
                  <a:pt x="3486" y="396"/>
                  <a:pt x="3486" y="396"/>
                  <a:pt x="3486" y="396"/>
                </a:cubicBezTo>
                <a:cubicBezTo>
                  <a:pt x="3486" y="396"/>
                  <a:pt x="3486" y="396"/>
                  <a:pt x="3486" y="396"/>
                </a:cubicBezTo>
                <a:cubicBezTo>
                  <a:pt x="3486" y="420"/>
                  <a:pt x="3481" y="443"/>
                  <a:pt x="3474" y="465"/>
                </a:cubicBezTo>
                <a:cubicBezTo>
                  <a:pt x="3473" y="467"/>
                  <a:pt x="3472" y="470"/>
                  <a:pt x="3470" y="473"/>
                </a:cubicBezTo>
                <a:cubicBezTo>
                  <a:pt x="3467" y="481"/>
                  <a:pt x="3467" y="481"/>
                  <a:pt x="3467" y="481"/>
                </a:cubicBezTo>
                <a:cubicBezTo>
                  <a:pt x="3466" y="483"/>
                  <a:pt x="3464" y="486"/>
                  <a:pt x="3463" y="489"/>
                </a:cubicBezTo>
                <a:cubicBezTo>
                  <a:pt x="3462" y="491"/>
                  <a:pt x="3461" y="494"/>
                  <a:pt x="3459" y="496"/>
                </a:cubicBezTo>
                <a:cubicBezTo>
                  <a:pt x="3453" y="507"/>
                  <a:pt x="3446" y="516"/>
                  <a:pt x="3439" y="525"/>
                </a:cubicBezTo>
                <a:cubicBezTo>
                  <a:pt x="3424" y="543"/>
                  <a:pt x="3407" y="558"/>
                  <a:pt x="3388" y="572"/>
                </a:cubicBezTo>
                <a:cubicBezTo>
                  <a:pt x="3370" y="586"/>
                  <a:pt x="3350" y="597"/>
                  <a:pt x="3329" y="608"/>
                </a:cubicBezTo>
                <a:cubicBezTo>
                  <a:pt x="3288" y="628"/>
                  <a:pt x="3245" y="644"/>
                  <a:pt x="3202" y="657"/>
                </a:cubicBezTo>
                <a:cubicBezTo>
                  <a:pt x="3180" y="664"/>
                  <a:pt x="3158" y="670"/>
                  <a:pt x="3136" y="676"/>
                </a:cubicBezTo>
                <a:cubicBezTo>
                  <a:pt x="3113" y="681"/>
                  <a:pt x="3091" y="687"/>
                  <a:pt x="3069" y="692"/>
                </a:cubicBezTo>
                <a:cubicBezTo>
                  <a:pt x="3025" y="703"/>
                  <a:pt x="2981" y="714"/>
                  <a:pt x="2937" y="726"/>
                </a:cubicBezTo>
                <a:cubicBezTo>
                  <a:pt x="2894" y="739"/>
                  <a:pt x="2850" y="753"/>
                  <a:pt x="2808" y="770"/>
                </a:cubicBezTo>
                <a:cubicBezTo>
                  <a:pt x="2788" y="779"/>
                  <a:pt x="2767" y="788"/>
                  <a:pt x="2748" y="800"/>
                </a:cubicBezTo>
                <a:cubicBezTo>
                  <a:pt x="2738" y="805"/>
                  <a:pt x="2728" y="811"/>
                  <a:pt x="2719" y="818"/>
                </a:cubicBezTo>
                <a:cubicBezTo>
                  <a:pt x="2710" y="825"/>
                  <a:pt x="2702" y="832"/>
                  <a:pt x="2694" y="840"/>
                </a:cubicBezTo>
                <a:cubicBezTo>
                  <a:pt x="2686" y="847"/>
                  <a:pt x="2679" y="856"/>
                  <a:pt x="2674" y="865"/>
                </a:cubicBezTo>
                <a:cubicBezTo>
                  <a:pt x="2670" y="873"/>
                  <a:pt x="2670" y="873"/>
                  <a:pt x="2670" y="873"/>
                </a:cubicBezTo>
                <a:cubicBezTo>
                  <a:pt x="2668" y="875"/>
                  <a:pt x="2667" y="878"/>
                  <a:pt x="2666" y="880"/>
                </a:cubicBezTo>
                <a:cubicBezTo>
                  <a:pt x="2664" y="885"/>
                  <a:pt x="2662" y="890"/>
                  <a:pt x="2661" y="895"/>
                </a:cubicBezTo>
                <a:cubicBezTo>
                  <a:pt x="2655" y="916"/>
                  <a:pt x="2653" y="939"/>
                  <a:pt x="2659" y="960"/>
                </a:cubicBezTo>
                <a:cubicBezTo>
                  <a:pt x="2663" y="982"/>
                  <a:pt x="2673" y="1002"/>
                  <a:pt x="2687" y="1019"/>
                </a:cubicBezTo>
                <a:cubicBezTo>
                  <a:pt x="2689" y="1021"/>
                  <a:pt x="2691" y="1023"/>
                  <a:pt x="2693" y="1025"/>
                </a:cubicBezTo>
                <a:cubicBezTo>
                  <a:pt x="2695" y="1027"/>
                  <a:pt x="2696" y="1029"/>
                  <a:pt x="2698" y="1031"/>
                </a:cubicBezTo>
                <a:cubicBezTo>
                  <a:pt x="2704" y="1036"/>
                  <a:pt x="2704" y="1036"/>
                  <a:pt x="2704" y="1036"/>
                </a:cubicBezTo>
                <a:cubicBezTo>
                  <a:pt x="2707" y="1039"/>
                  <a:pt x="2707" y="1039"/>
                  <a:pt x="2707" y="1039"/>
                </a:cubicBezTo>
                <a:cubicBezTo>
                  <a:pt x="2711" y="1042"/>
                  <a:pt x="2711" y="1042"/>
                  <a:pt x="2711" y="1042"/>
                </a:cubicBezTo>
                <a:cubicBezTo>
                  <a:pt x="2713" y="1043"/>
                  <a:pt x="2715" y="1045"/>
                  <a:pt x="2717" y="1047"/>
                </a:cubicBezTo>
                <a:cubicBezTo>
                  <a:pt x="2724" y="1051"/>
                  <a:pt x="2724" y="1051"/>
                  <a:pt x="2724" y="1051"/>
                </a:cubicBezTo>
                <a:cubicBezTo>
                  <a:pt x="2726" y="1053"/>
                  <a:pt x="2729" y="1054"/>
                  <a:pt x="2731" y="1056"/>
                </a:cubicBezTo>
                <a:cubicBezTo>
                  <a:pt x="2734" y="1057"/>
                  <a:pt x="2736" y="1059"/>
                  <a:pt x="2738" y="1060"/>
                </a:cubicBezTo>
                <a:cubicBezTo>
                  <a:pt x="2758" y="1071"/>
                  <a:pt x="2779" y="1080"/>
                  <a:pt x="2800" y="1087"/>
                </a:cubicBezTo>
                <a:cubicBezTo>
                  <a:pt x="2821" y="1094"/>
                  <a:pt x="2843" y="1099"/>
                  <a:pt x="2865" y="1104"/>
                </a:cubicBezTo>
                <a:cubicBezTo>
                  <a:pt x="2910" y="1112"/>
                  <a:pt x="2955" y="1117"/>
                  <a:pt x="3000" y="1121"/>
                </a:cubicBezTo>
                <a:cubicBezTo>
                  <a:pt x="3045" y="1124"/>
                  <a:pt x="3091" y="1125"/>
                  <a:pt x="3136" y="1126"/>
                </a:cubicBezTo>
                <a:cubicBezTo>
                  <a:pt x="3182" y="1126"/>
                  <a:pt x="3227" y="1126"/>
                  <a:pt x="3273" y="1126"/>
                </a:cubicBezTo>
                <a:cubicBezTo>
                  <a:pt x="3295" y="1126"/>
                  <a:pt x="3318" y="1126"/>
                  <a:pt x="3341" y="1126"/>
                </a:cubicBezTo>
                <a:cubicBezTo>
                  <a:pt x="3350" y="1126"/>
                  <a:pt x="3350" y="1126"/>
                  <a:pt x="3350" y="1126"/>
                </a:cubicBezTo>
                <a:cubicBezTo>
                  <a:pt x="3352" y="1126"/>
                  <a:pt x="3352" y="1126"/>
                  <a:pt x="3352" y="1126"/>
                </a:cubicBezTo>
                <a:cubicBezTo>
                  <a:pt x="3354" y="1126"/>
                  <a:pt x="3354" y="1126"/>
                  <a:pt x="3354" y="1126"/>
                </a:cubicBezTo>
                <a:cubicBezTo>
                  <a:pt x="3358" y="1126"/>
                  <a:pt x="3358" y="1126"/>
                  <a:pt x="3358" y="1126"/>
                </a:cubicBezTo>
                <a:cubicBezTo>
                  <a:pt x="3375" y="1125"/>
                  <a:pt x="3375" y="1125"/>
                  <a:pt x="3375" y="1125"/>
                </a:cubicBezTo>
                <a:cubicBezTo>
                  <a:pt x="3409" y="1125"/>
                  <a:pt x="3409" y="1125"/>
                  <a:pt x="3409" y="1125"/>
                </a:cubicBezTo>
                <a:cubicBezTo>
                  <a:pt x="3682" y="1120"/>
                  <a:pt x="3682" y="1120"/>
                  <a:pt x="3682" y="1120"/>
                </a:cubicBezTo>
                <a:cubicBezTo>
                  <a:pt x="3728" y="1119"/>
                  <a:pt x="3774" y="1120"/>
                  <a:pt x="3819" y="1123"/>
                </a:cubicBezTo>
                <a:cubicBezTo>
                  <a:pt x="3865" y="1125"/>
                  <a:pt x="3911" y="1129"/>
                  <a:pt x="3956" y="1134"/>
                </a:cubicBezTo>
                <a:cubicBezTo>
                  <a:pt x="4047" y="1144"/>
                  <a:pt x="4137" y="1160"/>
                  <a:pt x="4226" y="1182"/>
                </a:cubicBezTo>
                <a:cubicBezTo>
                  <a:pt x="4315" y="1203"/>
                  <a:pt x="4402" y="1230"/>
                  <a:pt x="4487" y="1263"/>
                </a:cubicBezTo>
                <a:cubicBezTo>
                  <a:pt x="4573" y="1296"/>
                  <a:pt x="4656" y="1335"/>
                  <a:pt x="4735" y="1380"/>
                </a:cubicBezTo>
                <a:cubicBezTo>
                  <a:pt x="4775" y="1403"/>
                  <a:pt x="4814" y="1427"/>
                  <a:pt x="4852" y="1453"/>
                </a:cubicBezTo>
                <a:cubicBezTo>
                  <a:pt x="4889" y="1479"/>
                  <a:pt x="4926" y="1506"/>
                  <a:pt x="4961" y="1535"/>
                </a:cubicBezTo>
                <a:cubicBezTo>
                  <a:pt x="4997" y="1564"/>
                  <a:pt x="5031" y="1595"/>
                  <a:pt x="5063" y="1628"/>
                </a:cubicBezTo>
                <a:cubicBezTo>
                  <a:pt x="5095" y="1660"/>
                  <a:pt x="5126" y="1694"/>
                  <a:pt x="5155" y="1730"/>
                </a:cubicBezTo>
                <a:cubicBezTo>
                  <a:pt x="5162" y="1739"/>
                  <a:pt x="5169" y="1748"/>
                  <a:pt x="5176" y="1757"/>
                </a:cubicBezTo>
                <a:cubicBezTo>
                  <a:pt x="5183" y="1766"/>
                  <a:pt x="5190" y="1775"/>
                  <a:pt x="5196" y="1785"/>
                </a:cubicBezTo>
                <a:cubicBezTo>
                  <a:pt x="5203" y="1794"/>
                  <a:pt x="5210" y="1803"/>
                  <a:pt x="5216" y="1813"/>
                </a:cubicBezTo>
                <a:cubicBezTo>
                  <a:pt x="5223" y="1822"/>
                  <a:pt x="5229" y="1832"/>
                  <a:pt x="5235" y="1842"/>
                </a:cubicBezTo>
                <a:cubicBezTo>
                  <a:pt x="5259" y="1881"/>
                  <a:pt x="5281" y="1921"/>
                  <a:pt x="5301" y="1963"/>
                </a:cubicBezTo>
                <a:cubicBezTo>
                  <a:pt x="5320" y="2004"/>
                  <a:pt x="5336" y="2047"/>
                  <a:pt x="5350" y="2091"/>
                </a:cubicBezTo>
                <a:cubicBezTo>
                  <a:pt x="5364" y="2135"/>
                  <a:pt x="5374" y="2180"/>
                  <a:pt x="5383" y="2225"/>
                </a:cubicBezTo>
                <a:cubicBezTo>
                  <a:pt x="5383" y="2226"/>
                  <a:pt x="5383" y="2226"/>
                  <a:pt x="5383" y="2226"/>
                </a:cubicBezTo>
                <a:cubicBezTo>
                  <a:pt x="5383" y="2228"/>
                  <a:pt x="5383" y="2228"/>
                  <a:pt x="5383" y="2228"/>
                </a:cubicBezTo>
                <a:cubicBezTo>
                  <a:pt x="5364" y="2369"/>
                  <a:pt x="5364" y="2369"/>
                  <a:pt x="5364" y="2369"/>
                </a:cubicBezTo>
                <a:cubicBezTo>
                  <a:pt x="5355" y="2440"/>
                  <a:pt x="5355" y="2440"/>
                  <a:pt x="5355" y="2440"/>
                </a:cubicBezTo>
                <a:cubicBezTo>
                  <a:pt x="5354" y="2449"/>
                  <a:pt x="5354" y="2449"/>
                  <a:pt x="5354" y="2449"/>
                </a:cubicBezTo>
                <a:cubicBezTo>
                  <a:pt x="5353" y="2458"/>
                  <a:pt x="5353" y="2458"/>
                  <a:pt x="5353" y="2458"/>
                </a:cubicBezTo>
                <a:cubicBezTo>
                  <a:pt x="5351" y="2475"/>
                  <a:pt x="5351" y="2475"/>
                  <a:pt x="5351" y="2475"/>
                </a:cubicBezTo>
                <a:cubicBezTo>
                  <a:pt x="5347" y="2511"/>
                  <a:pt x="5347" y="2511"/>
                  <a:pt x="5347" y="2511"/>
                </a:cubicBezTo>
                <a:cubicBezTo>
                  <a:pt x="5347" y="2512"/>
                  <a:pt x="5347" y="2512"/>
                  <a:pt x="5347" y="2512"/>
                </a:cubicBezTo>
                <a:cubicBezTo>
                  <a:pt x="5347" y="2512"/>
                  <a:pt x="5347" y="2512"/>
                  <a:pt x="5347" y="2512"/>
                </a:cubicBezTo>
                <a:cubicBezTo>
                  <a:pt x="5343" y="2526"/>
                  <a:pt x="5343" y="2540"/>
                  <a:pt x="5343" y="2555"/>
                </a:cubicBezTo>
                <a:cubicBezTo>
                  <a:pt x="5343" y="2562"/>
                  <a:pt x="5343" y="2569"/>
                  <a:pt x="5344" y="2577"/>
                </a:cubicBezTo>
                <a:cubicBezTo>
                  <a:pt x="5344" y="2581"/>
                  <a:pt x="5344" y="2585"/>
                  <a:pt x="5344" y="2589"/>
                </a:cubicBezTo>
                <a:cubicBezTo>
                  <a:pt x="5344" y="2591"/>
                  <a:pt x="5344" y="2593"/>
                  <a:pt x="5344" y="2595"/>
                </a:cubicBezTo>
                <a:cubicBezTo>
                  <a:pt x="5344" y="2597"/>
                  <a:pt x="5344" y="2599"/>
                  <a:pt x="5344" y="2601"/>
                </a:cubicBezTo>
                <a:cubicBezTo>
                  <a:pt x="5344" y="2599"/>
                  <a:pt x="5344" y="2599"/>
                  <a:pt x="5344" y="2599"/>
                </a:cubicBezTo>
                <a:cubicBezTo>
                  <a:pt x="5345" y="2610"/>
                  <a:pt x="5345" y="2610"/>
                  <a:pt x="5345" y="2610"/>
                </a:cubicBezTo>
                <a:cubicBezTo>
                  <a:pt x="5345" y="2620"/>
                  <a:pt x="5345" y="2620"/>
                  <a:pt x="5345" y="2620"/>
                </a:cubicBezTo>
                <a:cubicBezTo>
                  <a:pt x="5346" y="2627"/>
                  <a:pt x="5347" y="2634"/>
                  <a:pt x="5348" y="2641"/>
                </a:cubicBezTo>
                <a:cubicBezTo>
                  <a:pt x="5350" y="2655"/>
                  <a:pt x="5352" y="2669"/>
                  <a:pt x="5355" y="2683"/>
                </a:cubicBezTo>
                <a:cubicBezTo>
                  <a:pt x="5360" y="2710"/>
                  <a:pt x="5367" y="2738"/>
                  <a:pt x="5373" y="2766"/>
                </a:cubicBezTo>
                <a:cubicBezTo>
                  <a:pt x="5376" y="2780"/>
                  <a:pt x="5379" y="2794"/>
                  <a:pt x="5382" y="2808"/>
                </a:cubicBezTo>
                <a:cubicBezTo>
                  <a:pt x="5383" y="2815"/>
                  <a:pt x="5384" y="2822"/>
                  <a:pt x="5386" y="2829"/>
                </a:cubicBezTo>
                <a:cubicBezTo>
                  <a:pt x="5387" y="2836"/>
                  <a:pt x="5388" y="2844"/>
                  <a:pt x="5388" y="2851"/>
                </a:cubicBezTo>
                <a:cubicBezTo>
                  <a:pt x="5389" y="2854"/>
                  <a:pt x="5389" y="2858"/>
                  <a:pt x="5389" y="2862"/>
                </a:cubicBezTo>
                <a:cubicBezTo>
                  <a:pt x="5390" y="2865"/>
                  <a:pt x="5390" y="2869"/>
                  <a:pt x="5390" y="2873"/>
                </a:cubicBezTo>
                <a:cubicBezTo>
                  <a:pt x="5391" y="2880"/>
                  <a:pt x="5391" y="2887"/>
                  <a:pt x="5391" y="2895"/>
                </a:cubicBezTo>
                <a:cubicBezTo>
                  <a:pt x="5390" y="2902"/>
                  <a:pt x="5390" y="2909"/>
                  <a:pt x="5389" y="2917"/>
                </a:cubicBezTo>
                <a:cubicBezTo>
                  <a:pt x="5388" y="2928"/>
                  <a:pt x="5388" y="2928"/>
                  <a:pt x="5388" y="2928"/>
                </a:cubicBezTo>
                <a:cubicBezTo>
                  <a:pt x="5386" y="2939"/>
                  <a:pt x="5386" y="2939"/>
                  <a:pt x="5386" y="2939"/>
                </a:cubicBezTo>
                <a:cubicBezTo>
                  <a:pt x="5384" y="2951"/>
                  <a:pt x="5384" y="2951"/>
                  <a:pt x="5384" y="2951"/>
                </a:cubicBezTo>
                <a:cubicBezTo>
                  <a:pt x="5372" y="2946"/>
                  <a:pt x="5372" y="2946"/>
                  <a:pt x="5372" y="2946"/>
                </a:cubicBezTo>
                <a:cubicBezTo>
                  <a:pt x="5342" y="2934"/>
                  <a:pt x="5342" y="2934"/>
                  <a:pt x="5342" y="2934"/>
                </a:cubicBezTo>
                <a:cubicBezTo>
                  <a:pt x="5350" y="2915"/>
                  <a:pt x="5350" y="2915"/>
                  <a:pt x="5350" y="2915"/>
                </a:cubicBezTo>
                <a:cubicBezTo>
                  <a:pt x="5380" y="2928"/>
                  <a:pt x="5380" y="2928"/>
                  <a:pt x="5380" y="2928"/>
                </a:cubicBezTo>
                <a:cubicBezTo>
                  <a:pt x="5366" y="2935"/>
                  <a:pt x="5366" y="2935"/>
                  <a:pt x="5366" y="2935"/>
                </a:cubicBezTo>
                <a:cubicBezTo>
                  <a:pt x="5368" y="2925"/>
                  <a:pt x="5368" y="2925"/>
                  <a:pt x="5368" y="2925"/>
                </a:cubicBezTo>
                <a:cubicBezTo>
                  <a:pt x="5370" y="2915"/>
                  <a:pt x="5370" y="2915"/>
                  <a:pt x="5370" y="2915"/>
                </a:cubicBezTo>
                <a:cubicBezTo>
                  <a:pt x="5370" y="2908"/>
                  <a:pt x="5371" y="2901"/>
                  <a:pt x="5371" y="2894"/>
                </a:cubicBezTo>
                <a:cubicBezTo>
                  <a:pt x="5371" y="2887"/>
                  <a:pt x="5371" y="2881"/>
                  <a:pt x="5370" y="2874"/>
                </a:cubicBezTo>
                <a:cubicBezTo>
                  <a:pt x="5370" y="2870"/>
                  <a:pt x="5370" y="2867"/>
                  <a:pt x="5370" y="2863"/>
                </a:cubicBezTo>
                <a:cubicBezTo>
                  <a:pt x="5369" y="2860"/>
                  <a:pt x="5369" y="2856"/>
                  <a:pt x="5369" y="2853"/>
                </a:cubicBezTo>
                <a:cubicBezTo>
                  <a:pt x="5368" y="2846"/>
                  <a:pt x="5367" y="2839"/>
                  <a:pt x="5366" y="2832"/>
                </a:cubicBezTo>
                <a:cubicBezTo>
                  <a:pt x="5365" y="2825"/>
                  <a:pt x="5364" y="2818"/>
                  <a:pt x="5363" y="2812"/>
                </a:cubicBezTo>
                <a:cubicBezTo>
                  <a:pt x="5360" y="2798"/>
                  <a:pt x="5357" y="2784"/>
                  <a:pt x="5354" y="2770"/>
                </a:cubicBezTo>
                <a:cubicBezTo>
                  <a:pt x="5348" y="2742"/>
                  <a:pt x="5342" y="2715"/>
                  <a:pt x="5336" y="2686"/>
                </a:cubicBezTo>
                <a:cubicBezTo>
                  <a:pt x="5333" y="2672"/>
                  <a:pt x="5331" y="2658"/>
                  <a:pt x="5329" y="2644"/>
                </a:cubicBezTo>
                <a:cubicBezTo>
                  <a:pt x="5328" y="2637"/>
                  <a:pt x="5327" y="2629"/>
                  <a:pt x="5326" y="2622"/>
                </a:cubicBezTo>
                <a:cubicBezTo>
                  <a:pt x="5325" y="2611"/>
                  <a:pt x="5325" y="2611"/>
                  <a:pt x="5325" y="2611"/>
                </a:cubicBezTo>
                <a:cubicBezTo>
                  <a:pt x="5325" y="2601"/>
                  <a:pt x="5325" y="2601"/>
                  <a:pt x="5325" y="2601"/>
                </a:cubicBezTo>
                <a:cubicBezTo>
                  <a:pt x="5325" y="2600"/>
                  <a:pt x="5325" y="2600"/>
                  <a:pt x="5325" y="2600"/>
                </a:cubicBezTo>
                <a:cubicBezTo>
                  <a:pt x="5325" y="2599"/>
                  <a:pt x="5325" y="2599"/>
                  <a:pt x="5325" y="2599"/>
                </a:cubicBezTo>
                <a:cubicBezTo>
                  <a:pt x="5325" y="2597"/>
                  <a:pt x="5325" y="2596"/>
                  <a:pt x="5325" y="2594"/>
                </a:cubicBezTo>
                <a:cubicBezTo>
                  <a:pt x="5325" y="2592"/>
                  <a:pt x="5325" y="2591"/>
                  <a:pt x="5325" y="2589"/>
                </a:cubicBezTo>
                <a:cubicBezTo>
                  <a:pt x="5325" y="2585"/>
                  <a:pt x="5325" y="2582"/>
                  <a:pt x="5325" y="2578"/>
                </a:cubicBezTo>
                <a:cubicBezTo>
                  <a:pt x="5324" y="2570"/>
                  <a:pt x="5324" y="2563"/>
                  <a:pt x="5324" y="2555"/>
                </a:cubicBezTo>
                <a:cubicBezTo>
                  <a:pt x="5324" y="2540"/>
                  <a:pt x="5324" y="2524"/>
                  <a:pt x="5328" y="2508"/>
                </a:cubicBezTo>
                <a:cubicBezTo>
                  <a:pt x="5328" y="2509"/>
                  <a:pt x="5328" y="2509"/>
                  <a:pt x="5328" y="2509"/>
                </a:cubicBezTo>
                <a:cubicBezTo>
                  <a:pt x="5332" y="2473"/>
                  <a:pt x="5332" y="2473"/>
                  <a:pt x="5332" y="2473"/>
                </a:cubicBezTo>
                <a:cubicBezTo>
                  <a:pt x="5334" y="2456"/>
                  <a:pt x="5334" y="2456"/>
                  <a:pt x="5334" y="2456"/>
                </a:cubicBezTo>
                <a:cubicBezTo>
                  <a:pt x="5335" y="2447"/>
                  <a:pt x="5335" y="2447"/>
                  <a:pt x="5335" y="2447"/>
                </a:cubicBezTo>
                <a:cubicBezTo>
                  <a:pt x="5336" y="2438"/>
                  <a:pt x="5336" y="2438"/>
                  <a:pt x="5336" y="2438"/>
                </a:cubicBezTo>
                <a:cubicBezTo>
                  <a:pt x="5346" y="2367"/>
                  <a:pt x="5346" y="2367"/>
                  <a:pt x="5346" y="2367"/>
                </a:cubicBezTo>
                <a:cubicBezTo>
                  <a:pt x="5365" y="2225"/>
                  <a:pt x="5365" y="2225"/>
                  <a:pt x="5365" y="2225"/>
                </a:cubicBezTo>
                <a:cubicBezTo>
                  <a:pt x="5365" y="2228"/>
                  <a:pt x="5365" y="2228"/>
                  <a:pt x="5365" y="2228"/>
                </a:cubicBezTo>
                <a:cubicBezTo>
                  <a:pt x="5356" y="2184"/>
                  <a:pt x="5346" y="2139"/>
                  <a:pt x="5333" y="2096"/>
                </a:cubicBezTo>
                <a:cubicBezTo>
                  <a:pt x="5320" y="2053"/>
                  <a:pt x="5304" y="2011"/>
                  <a:pt x="5285" y="1970"/>
                </a:cubicBezTo>
                <a:cubicBezTo>
                  <a:pt x="5266" y="1929"/>
                  <a:pt x="5244" y="1889"/>
                  <a:pt x="5220" y="1851"/>
                </a:cubicBezTo>
                <a:cubicBezTo>
                  <a:pt x="5214" y="1841"/>
                  <a:pt x="5208" y="1832"/>
                  <a:pt x="5202" y="1823"/>
                </a:cubicBezTo>
                <a:cubicBezTo>
                  <a:pt x="5195" y="1813"/>
                  <a:pt x="5189" y="1804"/>
                  <a:pt x="5182" y="1795"/>
                </a:cubicBezTo>
                <a:cubicBezTo>
                  <a:pt x="5176" y="1785"/>
                  <a:pt x="5169" y="1776"/>
                  <a:pt x="5162" y="1767"/>
                </a:cubicBezTo>
                <a:cubicBezTo>
                  <a:pt x="5156" y="1758"/>
                  <a:pt x="5149" y="1749"/>
                  <a:pt x="5142" y="1741"/>
                </a:cubicBezTo>
                <a:cubicBezTo>
                  <a:pt x="5113" y="1705"/>
                  <a:pt x="5083" y="1672"/>
                  <a:pt x="5051" y="1639"/>
                </a:cubicBezTo>
                <a:cubicBezTo>
                  <a:pt x="5019" y="1607"/>
                  <a:pt x="4986" y="1577"/>
                  <a:pt x="4951" y="1548"/>
                </a:cubicBezTo>
                <a:cubicBezTo>
                  <a:pt x="4916" y="1519"/>
                  <a:pt x="4880" y="1492"/>
                  <a:pt x="4843" y="1466"/>
                </a:cubicBezTo>
                <a:cubicBezTo>
                  <a:pt x="4805" y="1440"/>
                  <a:pt x="4767" y="1416"/>
                  <a:pt x="4727" y="1394"/>
                </a:cubicBezTo>
                <a:cubicBezTo>
                  <a:pt x="4649" y="1349"/>
                  <a:pt x="4566" y="1310"/>
                  <a:pt x="4482" y="1277"/>
                </a:cubicBezTo>
                <a:cubicBezTo>
                  <a:pt x="4397" y="1244"/>
                  <a:pt x="4310" y="1217"/>
                  <a:pt x="4222" y="1196"/>
                </a:cubicBezTo>
                <a:cubicBezTo>
                  <a:pt x="4134" y="1174"/>
                  <a:pt x="4045" y="1158"/>
                  <a:pt x="3954" y="1148"/>
                </a:cubicBezTo>
                <a:cubicBezTo>
                  <a:pt x="3909" y="1143"/>
                  <a:pt x="3864" y="1139"/>
                  <a:pt x="3819" y="1136"/>
                </a:cubicBezTo>
                <a:cubicBezTo>
                  <a:pt x="3773" y="1134"/>
                  <a:pt x="3728" y="1133"/>
                  <a:pt x="3683" y="1133"/>
                </a:cubicBezTo>
                <a:cubicBezTo>
                  <a:pt x="3409" y="1137"/>
                  <a:pt x="3409" y="1137"/>
                  <a:pt x="3409" y="1137"/>
                </a:cubicBezTo>
                <a:cubicBezTo>
                  <a:pt x="3375" y="1138"/>
                  <a:pt x="3375" y="1138"/>
                  <a:pt x="3375" y="1138"/>
                </a:cubicBezTo>
                <a:cubicBezTo>
                  <a:pt x="3358" y="1138"/>
                  <a:pt x="3358" y="1138"/>
                  <a:pt x="3358" y="1138"/>
                </a:cubicBezTo>
                <a:cubicBezTo>
                  <a:pt x="3354" y="1138"/>
                  <a:pt x="3354" y="1138"/>
                  <a:pt x="3354" y="1138"/>
                </a:cubicBezTo>
                <a:cubicBezTo>
                  <a:pt x="3352" y="1138"/>
                  <a:pt x="3352" y="1138"/>
                  <a:pt x="3352" y="1138"/>
                </a:cubicBezTo>
                <a:cubicBezTo>
                  <a:pt x="3350" y="1138"/>
                  <a:pt x="3350" y="1138"/>
                  <a:pt x="3350" y="1138"/>
                </a:cubicBezTo>
                <a:cubicBezTo>
                  <a:pt x="3341" y="1138"/>
                  <a:pt x="3341" y="1138"/>
                  <a:pt x="3341" y="1138"/>
                </a:cubicBezTo>
                <a:cubicBezTo>
                  <a:pt x="3318" y="1138"/>
                  <a:pt x="3296" y="1138"/>
                  <a:pt x="3273" y="1138"/>
                </a:cubicBezTo>
                <a:cubicBezTo>
                  <a:pt x="3227" y="1138"/>
                  <a:pt x="3182" y="1139"/>
                  <a:pt x="3136" y="1138"/>
                </a:cubicBezTo>
                <a:cubicBezTo>
                  <a:pt x="3090" y="1137"/>
                  <a:pt x="3045" y="1136"/>
                  <a:pt x="2999" y="1132"/>
                </a:cubicBezTo>
                <a:cubicBezTo>
                  <a:pt x="2954" y="1129"/>
                  <a:pt x="2908" y="1124"/>
                  <a:pt x="2863" y="1115"/>
                </a:cubicBezTo>
                <a:cubicBezTo>
                  <a:pt x="2841" y="1110"/>
                  <a:pt x="2818" y="1105"/>
                  <a:pt x="2796" y="1097"/>
                </a:cubicBezTo>
                <a:cubicBezTo>
                  <a:pt x="2774" y="1090"/>
                  <a:pt x="2753" y="1081"/>
                  <a:pt x="2733" y="1070"/>
                </a:cubicBezTo>
                <a:cubicBezTo>
                  <a:pt x="2730" y="1068"/>
                  <a:pt x="2728" y="1067"/>
                  <a:pt x="2725" y="1065"/>
                </a:cubicBezTo>
                <a:cubicBezTo>
                  <a:pt x="2723" y="1064"/>
                  <a:pt x="2720" y="1062"/>
                  <a:pt x="2718" y="1061"/>
                </a:cubicBezTo>
                <a:cubicBezTo>
                  <a:pt x="2711" y="1055"/>
                  <a:pt x="2711" y="1055"/>
                  <a:pt x="2711" y="1055"/>
                </a:cubicBezTo>
                <a:cubicBezTo>
                  <a:pt x="2708" y="1054"/>
                  <a:pt x="2706" y="1052"/>
                  <a:pt x="2704" y="1050"/>
                </a:cubicBezTo>
                <a:cubicBezTo>
                  <a:pt x="2701" y="1048"/>
                  <a:pt x="2701" y="1048"/>
                  <a:pt x="2701" y="1048"/>
                </a:cubicBezTo>
                <a:cubicBezTo>
                  <a:pt x="2697" y="1045"/>
                  <a:pt x="2697" y="1045"/>
                  <a:pt x="2697" y="1045"/>
                </a:cubicBezTo>
                <a:cubicBezTo>
                  <a:pt x="2691" y="1039"/>
                  <a:pt x="2691" y="1039"/>
                  <a:pt x="2691" y="1039"/>
                </a:cubicBezTo>
                <a:cubicBezTo>
                  <a:pt x="2688" y="1037"/>
                  <a:pt x="2687" y="1034"/>
                  <a:pt x="2685" y="1032"/>
                </a:cubicBezTo>
                <a:cubicBezTo>
                  <a:pt x="2683" y="1030"/>
                  <a:pt x="2680" y="1028"/>
                  <a:pt x="2679" y="1025"/>
                </a:cubicBezTo>
                <a:cubicBezTo>
                  <a:pt x="2664" y="1007"/>
                  <a:pt x="2653" y="986"/>
                  <a:pt x="2648" y="962"/>
                </a:cubicBezTo>
                <a:cubicBezTo>
                  <a:pt x="2643" y="939"/>
                  <a:pt x="2644" y="915"/>
                  <a:pt x="2650" y="892"/>
                </a:cubicBezTo>
                <a:cubicBezTo>
                  <a:pt x="2652" y="887"/>
                  <a:pt x="2654" y="881"/>
                  <a:pt x="2657" y="876"/>
                </a:cubicBezTo>
                <a:cubicBezTo>
                  <a:pt x="2658" y="873"/>
                  <a:pt x="2659" y="870"/>
                  <a:pt x="2660" y="867"/>
                </a:cubicBezTo>
                <a:cubicBezTo>
                  <a:pt x="2665" y="860"/>
                  <a:pt x="2665" y="860"/>
                  <a:pt x="2665" y="860"/>
                </a:cubicBezTo>
                <a:cubicBezTo>
                  <a:pt x="2671" y="850"/>
                  <a:pt x="2678" y="841"/>
                  <a:pt x="2687" y="832"/>
                </a:cubicBezTo>
                <a:cubicBezTo>
                  <a:pt x="2695" y="824"/>
                  <a:pt x="2704" y="816"/>
                  <a:pt x="2713" y="810"/>
                </a:cubicBezTo>
                <a:cubicBezTo>
                  <a:pt x="2723" y="803"/>
                  <a:pt x="2732" y="796"/>
                  <a:pt x="2742" y="791"/>
                </a:cubicBezTo>
                <a:cubicBezTo>
                  <a:pt x="2762" y="779"/>
                  <a:pt x="2783" y="770"/>
                  <a:pt x="2804" y="761"/>
                </a:cubicBezTo>
                <a:cubicBezTo>
                  <a:pt x="2847" y="743"/>
                  <a:pt x="2890" y="729"/>
                  <a:pt x="2934" y="717"/>
                </a:cubicBezTo>
                <a:cubicBezTo>
                  <a:pt x="2978" y="704"/>
                  <a:pt x="3023" y="693"/>
                  <a:pt x="3067" y="683"/>
                </a:cubicBezTo>
                <a:cubicBezTo>
                  <a:pt x="3089" y="677"/>
                  <a:pt x="3111" y="672"/>
                  <a:pt x="3133" y="667"/>
                </a:cubicBezTo>
                <a:cubicBezTo>
                  <a:pt x="3155" y="661"/>
                  <a:pt x="3177" y="655"/>
                  <a:pt x="3199" y="649"/>
                </a:cubicBezTo>
                <a:cubicBezTo>
                  <a:pt x="3242" y="635"/>
                  <a:pt x="3285" y="620"/>
                  <a:pt x="3325" y="600"/>
                </a:cubicBezTo>
                <a:cubicBezTo>
                  <a:pt x="3346" y="590"/>
                  <a:pt x="3365" y="578"/>
                  <a:pt x="3383" y="565"/>
                </a:cubicBezTo>
                <a:cubicBezTo>
                  <a:pt x="3401" y="552"/>
                  <a:pt x="3418" y="537"/>
                  <a:pt x="3433" y="520"/>
                </a:cubicBezTo>
                <a:cubicBezTo>
                  <a:pt x="3440" y="511"/>
                  <a:pt x="3446" y="502"/>
                  <a:pt x="3452" y="492"/>
                </a:cubicBezTo>
                <a:cubicBezTo>
                  <a:pt x="3453" y="490"/>
                  <a:pt x="3454" y="487"/>
                  <a:pt x="3456" y="485"/>
                </a:cubicBezTo>
                <a:cubicBezTo>
                  <a:pt x="3457" y="482"/>
                  <a:pt x="3458" y="480"/>
                  <a:pt x="3459" y="477"/>
                </a:cubicBezTo>
                <a:cubicBezTo>
                  <a:pt x="3463" y="470"/>
                  <a:pt x="3463" y="470"/>
                  <a:pt x="3463" y="470"/>
                </a:cubicBezTo>
                <a:cubicBezTo>
                  <a:pt x="3464" y="467"/>
                  <a:pt x="3465" y="464"/>
                  <a:pt x="3466" y="462"/>
                </a:cubicBezTo>
                <a:cubicBezTo>
                  <a:pt x="3473" y="441"/>
                  <a:pt x="3478" y="419"/>
                  <a:pt x="3477" y="397"/>
                </a:cubicBezTo>
                <a:cubicBezTo>
                  <a:pt x="3477" y="397"/>
                  <a:pt x="3477" y="397"/>
                  <a:pt x="3477" y="397"/>
                </a:cubicBezTo>
                <a:cubicBezTo>
                  <a:pt x="3471" y="360"/>
                  <a:pt x="3456" y="325"/>
                  <a:pt x="3433" y="295"/>
                </a:cubicBezTo>
                <a:cubicBezTo>
                  <a:pt x="3411" y="265"/>
                  <a:pt x="3381" y="241"/>
                  <a:pt x="3350" y="221"/>
                </a:cubicBezTo>
                <a:cubicBezTo>
                  <a:pt x="3318" y="201"/>
                  <a:pt x="3283" y="186"/>
                  <a:pt x="3248" y="173"/>
                </a:cubicBezTo>
                <a:cubicBezTo>
                  <a:pt x="3212" y="160"/>
                  <a:pt x="3176" y="149"/>
                  <a:pt x="3139" y="139"/>
                </a:cubicBezTo>
                <a:cubicBezTo>
                  <a:pt x="3121" y="134"/>
                  <a:pt x="3103" y="129"/>
                  <a:pt x="3084" y="125"/>
                </a:cubicBezTo>
                <a:cubicBezTo>
                  <a:pt x="3029" y="110"/>
                  <a:pt x="3029" y="110"/>
                  <a:pt x="3029" y="110"/>
                </a:cubicBezTo>
                <a:cubicBezTo>
                  <a:pt x="3022" y="108"/>
                  <a:pt x="3022" y="108"/>
                  <a:pt x="3022" y="108"/>
                </a:cubicBezTo>
                <a:cubicBezTo>
                  <a:pt x="3019" y="108"/>
                  <a:pt x="3019" y="108"/>
                  <a:pt x="3019" y="108"/>
                </a:cubicBezTo>
                <a:cubicBezTo>
                  <a:pt x="3018" y="107"/>
                  <a:pt x="3017" y="107"/>
                  <a:pt x="3016" y="107"/>
                </a:cubicBezTo>
                <a:cubicBezTo>
                  <a:pt x="3002" y="104"/>
                  <a:pt x="3002" y="104"/>
                  <a:pt x="3002" y="104"/>
                </a:cubicBezTo>
                <a:cubicBezTo>
                  <a:pt x="2992" y="102"/>
                  <a:pt x="2983" y="101"/>
                  <a:pt x="2974" y="99"/>
                </a:cubicBezTo>
                <a:cubicBezTo>
                  <a:pt x="2955" y="96"/>
                  <a:pt x="2936" y="92"/>
                  <a:pt x="2918" y="89"/>
                </a:cubicBezTo>
                <a:cubicBezTo>
                  <a:pt x="2843" y="77"/>
                  <a:pt x="2767" y="68"/>
                  <a:pt x="2692" y="59"/>
                </a:cubicBezTo>
                <a:cubicBezTo>
                  <a:pt x="2466" y="32"/>
                  <a:pt x="2466" y="32"/>
                  <a:pt x="2466" y="32"/>
                </a:cubicBezTo>
                <a:cubicBezTo>
                  <a:pt x="2391" y="23"/>
                  <a:pt x="2315" y="16"/>
                  <a:pt x="2239" y="11"/>
                </a:cubicBezTo>
                <a:cubicBezTo>
                  <a:pt x="2201" y="8"/>
                  <a:pt x="2164" y="6"/>
                  <a:pt x="2126" y="5"/>
                </a:cubicBezTo>
                <a:cubicBezTo>
                  <a:pt x="2116" y="5"/>
                  <a:pt x="2107" y="5"/>
                  <a:pt x="2097" y="5"/>
                </a:cubicBezTo>
                <a:cubicBezTo>
                  <a:pt x="2069" y="5"/>
                  <a:pt x="2069" y="5"/>
                  <a:pt x="2069" y="5"/>
                </a:cubicBezTo>
                <a:cubicBezTo>
                  <a:pt x="2040" y="5"/>
                  <a:pt x="2040" y="5"/>
                  <a:pt x="2040" y="5"/>
                </a:cubicBezTo>
                <a:cubicBezTo>
                  <a:pt x="2031" y="5"/>
                  <a:pt x="2021" y="5"/>
                  <a:pt x="2012" y="5"/>
                </a:cubicBezTo>
                <a:cubicBezTo>
                  <a:pt x="1974" y="7"/>
                  <a:pt x="1936" y="9"/>
                  <a:pt x="1899" y="14"/>
                </a:cubicBezTo>
                <a:cubicBezTo>
                  <a:pt x="1880" y="16"/>
                  <a:pt x="1861" y="19"/>
                  <a:pt x="1842" y="22"/>
                </a:cubicBezTo>
                <a:cubicBezTo>
                  <a:pt x="1833" y="23"/>
                  <a:pt x="1823" y="24"/>
                  <a:pt x="1814" y="26"/>
                </a:cubicBezTo>
                <a:cubicBezTo>
                  <a:pt x="1786" y="30"/>
                  <a:pt x="1786" y="30"/>
                  <a:pt x="1786" y="30"/>
                </a:cubicBezTo>
                <a:cubicBezTo>
                  <a:pt x="1711" y="39"/>
                  <a:pt x="1636" y="53"/>
                  <a:pt x="1562" y="68"/>
                </a:cubicBezTo>
                <a:cubicBezTo>
                  <a:pt x="1524" y="75"/>
                  <a:pt x="1487" y="83"/>
                  <a:pt x="1450" y="91"/>
                </a:cubicBezTo>
                <a:cubicBezTo>
                  <a:pt x="1413" y="99"/>
                  <a:pt x="1376" y="107"/>
                  <a:pt x="1339" y="115"/>
                </a:cubicBezTo>
                <a:cubicBezTo>
                  <a:pt x="1190" y="145"/>
                  <a:pt x="1039" y="167"/>
                  <a:pt x="889" y="187"/>
                </a:cubicBezTo>
                <a:cubicBezTo>
                  <a:pt x="814" y="197"/>
                  <a:pt x="739" y="209"/>
                  <a:pt x="664" y="223"/>
                </a:cubicBezTo>
                <a:cubicBezTo>
                  <a:pt x="590" y="236"/>
                  <a:pt x="515" y="252"/>
                  <a:pt x="441" y="269"/>
                </a:cubicBezTo>
                <a:cubicBezTo>
                  <a:pt x="293" y="303"/>
                  <a:pt x="147" y="342"/>
                  <a:pt x="0" y="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FNB Sans Regular" panose="02000000000000000000" pitchFamily="2" charset="0"/>
            </a:endParaRPr>
          </a:p>
        </p:txBody>
      </p:sp>
      <p:sp>
        <p:nvSpPr>
          <p:cNvPr id="7317" name="Freeform 178"/>
          <p:cNvSpPr>
            <a:spLocks/>
          </p:cNvSpPr>
          <p:nvPr/>
        </p:nvSpPr>
        <p:spPr bwMode="auto">
          <a:xfrm>
            <a:off x="-3422098" y="1358747"/>
            <a:ext cx="8113161" cy="6254872"/>
          </a:xfrm>
          <a:custGeom>
            <a:avLst/>
            <a:gdLst>
              <a:gd name="T0" fmla="*/ 3362 w 4009"/>
              <a:gd name="T1" fmla="*/ 2800 h 3089"/>
              <a:gd name="T2" fmla="*/ 3933 w 4009"/>
              <a:gd name="T3" fmla="*/ 2056 h 3089"/>
              <a:gd name="T4" fmla="*/ 3966 w 4009"/>
              <a:gd name="T5" fmla="*/ 1971 h 3089"/>
              <a:gd name="T6" fmla="*/ 3988 w 4009"/>
              <a:gd name="T7" fmla="*/ 1880 h 3089"/>
              <a:gd name="T8" fmla="*/ 3992 w 4009"/>
              <a:gd name="T9" fmla="*/ 1785 h 3089"/>
              <a:gd name="T10" fmla="*/ 3986 w 4009"/>
              <a:gd name="T11" fmla="*/ 1737 h 3089"/>
              <a:gd name="T12" fmla="*/ 3958 w 4009"/>
              <a:gd name="T13" fmla="*/ 1653 h 3089"/>
              <a:gd name="T14" fmla="*/ 3916 w 4009"/>
              <a:gd name="T15" fmla="*/ 1585 h 3089"/>
              <a:gd name="T16" fmla="*/ 3861 w 4009"/>
              <a:gd name="T17" fmla="*/ 1526 h 3089"/>
              <a:gd name="T18" fmla="*/ 3797 w 4009"/>
              <a:gd name="T19" fmla="*/ 1474 h 3089"/>
              <a:gd name="T20" fmla="*/ 3743 w 4009"/>
              <a:gd name="T21" fmla="*/ 1440 h 3089"/>
              <a:gd name="T22" fmla="*/ 3715 w 4009"/>
              <a:gd name="T23" fmla="*/ 1425 h 3089"/>
              <a:gd name="T24" fmla="*/ 3347 w 4009"/>
              <a:gd name="T25" fmla="*/ 1334 h 3089"/>
              <a:gd name="T26" fmla="*/ 2229 w 4009"/>
              <a:gd name="T27" fmla="*/ 1207 h 3089"/>
              <a:gd name="T28" fmla="*/ 1885 w 4009"/>
              <a:gd name="T29" fmla="*/ 1008 h 3089"/>
              <a:gd name="T30" fmla="*/ 1861 w 4009"/>
              <a:gd name="T31" fmla="*/ 964 h 3089"/>
              <a:gd name="T32" fmla="*/ 1847 w 4009"/>
              <a:gd name="T33" fmla="*/ 830 h 3089"/>
              <a:gd name="T34" fmla="*/ 1874 w 4009"/>
              <a:gd name="T35" fmla="*/ 760 h 3089"/>
              <a:gd name="T36" fmla="*/ 1901 w 4009"/>
              <a:gd name="T37" fmla="*/ 719 h 3089"/>
              <a:gd name="T38" fmla="*/ 1969 w 4009"/>
              <a:gd name="T39" fmla="*/ 647 h 3089"/>
              <a:gd name="T40" fmla="*/ 2113 w 4009"/>
              <a:gd name="T41" fmla="*/ 556 h 3089"/>
              <a:gd name="T42" fmla="*/ 2814 w 4009"/>
              <a:gd name="T43" fmla="*/ 281 h 3089"/>
              <a:gd name="T44" fmla="*/ 2816 w 4009"/>
              <a:gd name="T45" fmla="*/ 204 h 3089"/>
              <a:gd name="T46" fmla="*/ 2710 w 4009"/>
              <a:gd name="T47" fmla="*/ 104 h 3089"/>
              <a:gd name="T48" fmla="*/ 1878 w 4009"/>
              <a:gd name="T49" fmla="*/ 17 h 3089"/>
              <a:gd name="T50" fmla="*/ 452 w 4009"/>
              <a:gd name="T51" fmla="*/ 116 h 3089"/>
              <a:gd name="T52" fmla="*/ 81 w 4009"/>
              <a:gd name="T53" fmla="*/ 269 h 3089"/>
              <a:gd name="T54" fmla="*/ 20 w 4009"/>
              <a:gd name="T55" fmla="*/ 304 h 3089"/>
              <a:gd name="T56" fmla="*/ 362 w 4009"/>
              <a:gd name="T57" fmla="*/ 144 h 3089"/>
              <a:gd name="T58" fmla="*/ 718 w 4009"/>
              <a:gd name="T59" fmla="*/ 54 h 3089"/>
              <a:gd name="T60" fmla="*/ 2400 w 4009"/>
              <a:gd name="T61" fmla="*/ 39 h 3089"/>
              <a:gd name="T62" fmla="*/ 2817 w 4009"/>
              <a:gd name="T63" fmla="*/ 191 h 3089"/>
              <a:gd name="T64" fmla="*/ 2826 w 4009"/>
              <a:gd name="T65" fmla="*/ 213 h 3089"/>
              <a:gd name="T66" fmla="*/ 2763 w 4009"/>
              <a:gd name="T67" fmla="*/ 344 h 3089"/>
              <a:gd name="T68" fmla="*/ 2117 w 4009"/>
              <a:gd name="T69" fmla="*/ 564 h 3089"/>
              <a:gd name="T70" fmla="*/ 1975 w 4009"/>
              <a:gd name="T71" fmla="*/ 655 h 3089"/>
              <a:gd name="T72" fmla="*/ 1908 w 4009"/>
              <a:gd name="T73" fmla="*/ 724 h 3089"/>
              <a:gd name="T74" fmla="*/ 1882 w 4009"/>
              <a:gd name="T75" fmla="*/ 765 h 3089"/>
              <a:gd name="T76" fmla="*/ 1857 w 4009"/>
              <a:gd name="T77" fmla="*/ 832 h 3089"/>
              <a:gd name="T78" fmla="*/ 1871 w 4009"/>
              <a:gd name="T79" fmla="*/ 960 h 3089"/>
              <a:gd name="T80" fmla="*/ 1894 w 4009"/>
              <a:gd name="T81" fmla="*/ 1002 h 3089"/>
              <a:gd name="T82" fmla="*/ 2232 w 4009"/>
              <a:gd name="T83" fmla="*/ 1196 h 3089"/>
              <a:gd name="T84" fmla="*/ 3349 w 4009"/>
              <a:gd name="T85" fmla="*/ 1320 h 3089"/>
              <a:gd name="T86" fmla="*/ 3732 w 4009"/>
              <a:gd name="T87" fmla="*/ 1417 h 3089"/>
              <a:gd name="T88" fmla="*/ 3769 w 4009"/>
              <a:gd name="T89" fmla="*/ 1438 h 3089"/>
              <a:gd name="T90" fmla="*/ 3822 w 4009"/>
              <a:gd name="T91" fmla="*/ 1474 h 3089"/>
              <a:gd name="T92" fmla="*/ 3887 w 4009"/>
              <a:gd name="T93" fmla="*/ 1529 h 3089"/>
              <a:gd name="T94" fmla="*/ 3941 w 4009"/>
              <a:gd name="T95" fmla="*/ 1593 h 3089"/>
              <a:gd name="T96" fmla="*/ 3981 w 4009"/>
              <a:gd name="T97" fmla="*/ 1665 h 3089"/>
              <a:gd name="T98" fmla="*/ 4004 w 4009"/>
              <a:gd name="T99" fmla="*/ 1743 h 3089"/>
              <a:gd name="T100" fmla="*/ 4009 w 4009"/>
              <a:gd name="T101" fmla="*/ 1803 h 3089"/>
              <a:gd name="T102" fmla="*/ 4001 w 4009"/>
              <a:gd name="T103" fmla="*/ 1901 h 3089"/>
              <a:gd name="T104" fmla="*/ 3979 w 4009"/>
              <a:gd name="T105" fmla="*/ 1985 h 3089"/>
              <a:gd name="T106" fmla="*/ 3881 w 4009"/>
              <a:gd name="T107" fmla="*/ 2191 h 3089"/>
              <a:gd name="T108" fmla="*/ 3276 w 4009"/>
              <a:gd name="T109" fmla="*/ 2926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009" h="3089">
                <a:moveTo>
                  <a:pt x="3136" y="3079"/>
                </a:moveTo>
                <a:cubicBezTo>
                  <a:pt x="3136" y="3079"/>
                  <a:pt x="3140" y="3072"/>
                  <a:pt x="3148" y="3058"/>
                </a:cubicBezTo>
                <a:cubicBezTo>
                  <a:pt x="3157" y="3045"/>
                  <a:pt x="3171" y="3026"/>
                  <a:pt x="3190" y="3001"/>
                </a:cubicBezTo>
                <a:cubicBezTo>
                  <a:pt x="3208" y="2977"/>
                  <a:pt x="3232" y="2948"/>
                  <a:pt x="3261" y="2914"/>
                </a:cubicBezTo>
                <a:cubicBezTo>
                  <a:pt x="3290" y="2880"/>
                  <a:pt x="3324" y="2842"/>
                  <a:pt x="3362" y="2800"/>
                </a:cubicBezTo>
                <a:cubicBezTo>
                  <a:pt x="3400" y="2758"/>
                  <a:pt x="3443" y="2711"/>
                  <a:pt x="3489" y="2660"/>
                </a:cubicBezTo>
                <a:cubicBezTo>
                  <a:pt x="3535" y="2609"/>
                  <a:pt x="3584" y="2554"/>
                  <a:pt x="3635" y="2493"/>
                </a:cubicBezTo>
                <a:cubicBezTo>
                  <a:pt x="3686" y="2433"/>
                  <a:pt x="3739" y="2367"/>
                  <a:pt x="3791" y="2295"/>
                </a:cubicBezTo>
                <a:cubicBezTo>
                  <a:pt x="3816" y="2259"/>
                  <a:pt x="3842" y="2221"/>
                  <a:pt x="3866" y="2182"/>
                </a:cubicBezTo>
                <a:cubicBezTo>
                  <a:pt x="3890" y="2142"/>
                  <a:pt x="3913" y="2100"/>
                  <a:pt x="3933" y="2056"/>
                </a:cubicBezTo>
                <a:cubicBezTo>
                  <a:pt x="3937" y="2045"/>
                  <a:pt x="3942" y="2034"/>
                  <a:pt x="3947" y="2023"/>
                </a:cubicBezTo>
                <a:cubicBezTo>
                  <a:pt x="3949" y="2017"/>
                  <a:pt x="3951" y="2011"/>
                  <a:pt x="3954" y="2006"/>
                </a:cubicBezTo>
                <a:cubicBezTo>
                  <a:pt x="3956" y="2000"/>
                  <a:pt x="3958" y="1994"/>
                  <a:pt x="3960" y="1988"/>
                </a:cubicBezTo>
                <a:cubicBezTo>
                  <a:pt x="3963" y="1979"/>
                  <a:pt x="3963" y="1979"/>
                  <a:pt x="3963" y="1979"/>
                </a:cubicBezTo>
                <a:cubicBezTo>
                  <a:pt x="3966" y="1971"/>
                  <a:pt x="3966" y="1971"/>
                  <a:pt x="3966" y="1971"/>
                </a:cubicBezTo>
                <a:cubicBezTo>
                  <a:pt x="3968" y="1965"/>
                  <a:pt x="3969" y="1959"/>
                  <a:pt x="3971" y="1953"/>
                </a:cubicBezTo>
                <a:cubicBezTo>
                  <a:pt x="3973" y="1947"/>
                  <a:pt x="3974" y="1941"/>
                  <a:pt x="3976" y="1935"/>
                </a:cubicBezTo>
                <a:cubicBezTo>
                  <a:pt x="3978" y="1929"/>
                  <a:pt x="3979" y="1923"/>
                  <a:pt x="3981" y="1917"/>
                </a:cubicBezTo>
                <a:cubicBezTo>
                  <a:pt x="3982" y="1911"/>
                  <a:pt x="3983" y="1904"/>
                  <a:pt x="3984" y="1898"/>
                </a:cubicBezTo>
                <a:cubicBezTo>
                  <a:pt x="3986" y="1892"/>
                  <a:pt x="3987" y="1886"/>
                  <a:pt x="3988" y="1880"/>
                </a:cubicBezTo>
                <a:cubicBezTo>
                  <a:pt x="3990" y="1867"/>
                  <a:pt x="3991" y="1855"/>
                  <a:pt x="3992" y="1842"/>
                </a:cubicBezTo>
                <a:cubicBezTo>
                  <a:pt x="3992" y="1836"/>
                  <a:pt x="3993" y="1829"/>
                  <a:pt x="3993" y="1823"/>
                </a:cubicBezTo>
                <a:cubicBezTo>
                  <a:pt x="3993" y="1813"/>
                  <a:pt x="3993" y="1813"/>
                  <a:pt x="3993" y="1813"/>
                </a:cubicBezTo>
                <a:cubicBezTo>
                  <a:pt x="3993" y="1804"/>
                  <a:pt x="3993" y="1804"/>
                  <a:pt x="3993" y="1804"/>
                </a:cubicBezTo>
                <a:cubicBezTo>
                  <a:pt x="3993" y="1797"/>
                  <a:pt x="3993" y="1791"/>
                  <a:pt x="3992" y="1785"/>
                </a:cubicBezTo>
                <a:cubicBezTo>
                  <a:pt x="3992" y="1778"/>
                  <a:pt x="3991" y="1772"/>
                  <a:pt x="3991" y="1765"/>
                </a:cubicBezTo>
                <a:cubicBezTo>
                  <a:pt x="3990" y="1761"/>
                  <a:pt x="3990" y="1761"/>
                  <a:pt x="3990" y="1761"/>
                </a:cubicBezTo>
                <a:cubicBezTo>
                  <a:pt x="3989" y="1756"/>
                  <a:pt x="3989" y="1756"/>
                  <a:pt x="3989" y="1756"/>
                </a:cubicBezTo>
                <a:cubicBezTo>
                  <a:pt x="3988" y="1746"/>
                  <a:pt x="3988" y="1746"/>
                  <a:pt x="3988" y="1746"/>
                </a:cubicBezTo>
                <a:cubicBezTo>
                  <a:pt x="3986" y="1737"/>
                  <a:pt x="3986" y="1737"/>
                  <a:pt x="3986" y="1737"/>
                </a:cubicBezTo>
                <a:cubicBezTo>
                  <a:pt x="3986" y="1733"/>
                  <a:pt x="3985" y="1730"/>
                  <a:pt x="3984" y="1727"/>
                </a:cubicBezTo>
                <a:cubicBezTo>
                  <a:pt x="3982" y="1721"/>
                  <a:pt x="3981" y="1715"/>
                  <a:pt x="3979" y="1708"/>
                </a:cubicBezTo>
                <a:cubicBezTo>
                  <a:pt x="3977" y="1702"/>
                  <a:pt x="3975" y="1696"/>
                  <a:pt x="3973" y="1690"/>
                </a:cubicBezTo>
                <a:cubicBezTo>
                  <a:pt x="3971" y="1683"/>
                  <a:pt x="3969" y="1677"/>
                  <a:pt x="3966" y="1671"/>
                </a:cubicBezTo>
                <a:cubicBezTo>
                  <a:pt x="3964" y="1665"/>
                  <a:pt x="3961" y="1659"/>
                  <a:pt x="3958" y="1653"/>
                </a:cubicBezTo>
                <a:cubicBezTo>
                  <a:pt x="3955" y="1647"/>
                  <a:pt x="3952" y="1641"/>
                  <a:pt x="3949" y="1636"/>
                </a:cubicBezTo>
                <a:cubicBezTo>
                  <a:pt x="3946" y="1630"/>
                  <a:pt x="3942" y="1624"/>
                  <a:pt x="3939" y="1618"/>
                </a:cubicBezTo>
                <a:cubicBezTo>
                  <a:pt x="3937" y="1616"/>
                  <a:pt x="3936" y="1613"/>
                  <a:pt x="3934" y="1610"/>
                </a:cubicBezTo>
                <a:cubicBezTo>
                  <a:pt x="3928" y="1602"/>
                  <a:pt x="3928" y="1602"/>
                  <a:pt x="3928" y="1602"/>
                </a:cubicBezTo>
                <a:cubicBezTo>
                  <a:pt x="3924" y="1596"/>
                  <a:pt x="3921" y="1591"/>
                  <a:pt x="3916" y="1585"/>
                </a:cubicBezTo>
                <a:cubicBezTo>
                  <a:pt x="3912" y="1580"/>
                  <a:pt x="3908" y="1575"/>
                  <a:pt x="3904" y="1570"/>
                </a:cubicBezTo>
                <a:cubicBezTo>
                  <a:pt x="3901" y="1567"/>
                  <a:pt x="3899" y="1564"/>
                  <a:pt x="3897" y="1562"/>
                </a:cubicBezTo>
                <a:cubicBezTo>
                  <a:pt x="3890" y="1555"/>
                  <a:pt x="3890" y="1555"/>
                  <a:pt x="3890" y="1555"/>
                </a:cubicBezTo>
                <a:cubicBezTo>
                  <a:pt x="3885" y="1550"/>
                  <a:pt x="3881" y="1545"/>
                  <a:pt x="3876" y="1540"/>
                </a:cubicBezTo>
                <a:cubicBezTo>
                  <a:pt x="3871" y="1535"/>
                  <a:pt x="3866" y="1530"/>
                  <a:pt x="3861" y="1526"/>
                </a:cubicBezTo>
                <a:cubicBezTo>
                  <a:pt x="3854" y="1519"/>
                  <a:pt x="3854" y="1519"/>
                  <a:pt x="3854" y="1519"/>
                </a:cubicBezTo>
                <a:cubicBezTo>
                  <a:pt x="3851" y="1516"/>
                  <a:pt x="3848" y="1514"/>
                  <a:pt x="3846" y="1512"/>
                </a:cubicBezTo>
                <a:cubicBezTo>
                  <a:pt x="3841" y="1508"/>
                  <a:pt x="3835" y="1503"/>
                  <a:pt x="3830" y="1499"/>
                </a:cubicBezTo>
                <a:cubicBezTo>
                  <a:pt x="3825" y="1494"/>
                  <a:pt x="3819" y="1491"/>
                  <a:pt x="3813" y="1486"/>
                </a:cubicBezTo>
                <a:cubicBezTo>
                  <a:pt x="3808" y="1482"/>
                  <a:pt x="3802" y="1478"/>
                  <a:pt x="3797" y="1474"/>
                </a:cubicBezTo>
                <a:cubicBezTo>
                  <a:pt x="3791" y="1470"/>
                  <a:pt x="3785" y="1466"/>
                  <a:pt x="3779" y="1463"/>
                </a:cubicBezTo>
                <a:cubicBezTo>
                  <a:pt x="3770" y="1457"/>
                  <a:pt x="3770" y="1457"/>
                  <a:pt x="3770" y="1457"/>
                </a:cubicBezTo>
                <a:cubicBezTo>
                  <a:pt x="3766" y="1454"/>
                  <a:pt x="3766" y="1454"/>
                  <a:pt x="3766" y="1454"/>
                </a:cubicBezTo>
                <a:cubicBezTo>
                  <a:pt x="3761" y="1451"/>
                  <a:pt x="3761" y="1451"/>
                  <a:pt x="3761" y="1451"/>
                </a:cubicBezTo>
                <a:cubicBezTo>
                  <a:pt x="3755" y="1448"/>
                  <a:pt x="3749" y="1444"/>
                  <a:pt x="3743" y="1440"/>
                </a:cubicBezTo>
                <a:cubicBezTo>
                  <a:pt x="3734" y="1435"/>
                  <a:pt x="3734" y="1435"/>
                  <a:pt x="3734" y="1435"/>
                </a:cubicBezTo>
                <a:cubicBezTo>
                  <a:pt x="3732" y="1434"/>
                  <a:pt x="3732" y="1434"/>
                  <a:pt x="3732" y="1434"/>
                </a:cubicBezTo>
                <a:cubicBezTo>
                  <a:pt x="3730" y="1432"/>
                  <a:pt x="3730" y="1432"/>
                  <a:pt x="3730" y="1432"/>
                </a:cubicBezTo>
                <a:cubicBezTo>
                  <a:pt x="3725" y="1430"/>
                  <a:pt x="3725" y="1430"/>
                  <a:pt x="3725" y="1430"/>
                </a:cubicBezTo>
                <a:cubicBezTo>
                  <a:pt x="3715" y="1425"/>
                  <a:pt x="3715" y="1425"/>
                  <a:pt x="3715" y="1425"/>
                </a:cubicBezTo>
                <a:cubicBezTo>
                  <a:pt x="3706" y="1420"/>
                  <a:pt x="3706" y="1420"/>
                  <a:pt x="3706" y="1420"/>
                </a:cubicBezTo>
                <a:cubicBezTo>
                  <a:pt x="3700" y="1417"/>
                  <a:pt x="3693" y="1414"/>
                  <a:pt x="3687" y="1411"/>
                </a:cubicBezTo>
                <a:cubicBezTo>
                  <a:pt x="3635" y="1388"/>
                  <a:pt x="3579" y="1372"/>
                  <a:pt x="3522" y="1360"/>
                </a:cubicBezTo>
                <a:cubicBezTo>
                  <a:pt x="3494" y="1354"/>
                  <a:pt x="3465" y="1349"/>
                  <a:pt x="3436" y="1345"/>
                </a:cubicBezTo>
                <a:cubicBezTo>
                  <a:pt x="3406" y="1340"/>
                  <a:pt x="3377" y="1337"/>
                  <a:pt x="3347" y="1334"/>
                </a:cubicBezTo>
                <a:cubicBezTo>
                  <a:pt x="3288" y="1328"/>
                  <a:pt x="3227" y="1323"/>
                  <a:pt x="3167" y="1319"/>
                </a:cubicBezTo>
                <a:cubicBezTo>
                  <a:pt x="3045" y="1312"/>
                  <a:pt x="2921" y="1307"/>
                  <a:pt x="2795" y="1298"/>
                </a:cubicBezTo>
                <a:cubicBezTo>
                  <a:pt x="2733" y="1293"/>
                  <a:pt x="2670" y="1288"/>
                  <a:pt x="2607" y="1279"/>
                </a:cubicBezTo>
                <a:cubicBezTo>
                  <a:pt x="2544" y="1271"/>
                  <a:pt x="2480" y="1262"/>
                  <a:pt x="2417" y="1250"/>
                </a:cubicBezTo>
                <a:cubicBezTo>
                  <a:pt x="2354" y="1239"/>
                  <a:pt x="2291" y="1225"/>
                  <a:pt x="2229" y="1207"/>
                </a:cubicBezTo>
                <a:cubicBezTo>
                  <a:pt x="2197" y="1198"/>
                  <a:pt x="2167" y="1188"/>
                  <a:pt x="2136" y="1177"/>
                </a:cubicBezTo>
                <a:cubicBezTo>
                  <a:pt x="2106" y="1165"/>
                  <a:pt x="2076" y="1153"/>
                  <a:pt x="2046" y="1138"/>
                </a:cubicBezTo>
                <a:cubicBezTo>
                  <a:pt x="2017" y="1123"/>
                  <a:pt x="1989" y="1106"/>
                  <a:pt x="1963" y="1087"/>
                </a:cubicBezTo>
                <a:cubicBezTo>
                  <a:pt x="1937" y="1067"/>
                  <a:pt x="1912" y="1044"/>
                  <a:pt x="1892" y="1018"/>
                </a:cubicBezTo>
                <a:cubicBezTo>
                  <a:pt x="1885" y="1008"/>
                  <a:pt x="1885" y="1008"/>
                  <a:pt x="1885" y="1008"/>
                </a:cubicBezTo>
                <a:cubicBezTo>
                  <a:pt x="1883" y="1004"/>
                  <a:pt x="1880" y="1001"/>
                  <a:pt x="1878" y="997"/>
                </a:cubicBezTo>
                <a:cubicBezTo>
                  <a:pt x="1872" y="986"/>
                  <a:pt x="1872" y="986"/>
                  <a:pt x="1872" y="986"/>
                </a:cubicBezTo>
                <a:cubicBezTo>
                  <a:pt x="1871" y="985"/>
                  <a:pt x="1870" y="983"/>
                  <a:pt x="1869" y="981"/>
                </a:cubicBezTo>
                <a:cubicBezTo>
                  <a:pt x="1866" y="975"/>
                  <a:pt x="1866" y="975"/>
                  <a:pt x="1866" y="975"/>
                </a:cubicBezTo>
                <a:cubicBezTo>
                  <a:pt x="1861" y="964"/>
                  <a:pt x="1861" y="964"/>
                  <a:pt x="1861" y="964"/>
                </a:cubicBezTo>
                <a:cubicBezTo>
                  <a:pt x="1860" y="962"/>
                  <a:pt x="1859" y="960"/>
                  <a:pt x="1859" y="958"/>
                </a:cubicBezTo>
                <a:cubicBezTo>
                  <a:pt x="1857" y="952"/>
                  <a:pt x="1857" y="952"/>
                  <a:pt x="1857" y="952"/>
                </a:cubicBezTo>
                <a:cubicBezTo>
                  <a:pt x="1852" y="941"/>
                  <a:pt x="1852" y="941"/>
                  <a:pt x="1852" y="941"/>
                </a:cubicBezTo>
                <a:cubicBezTo>
                  <a:pt x="1851" y="937"/>
                  <a:pt x="1850" y="933"/>
                  <a:pt x="1849" y="929"/>
                </a:cubicBezTo>
                <a:cubicBezTo>
                  <a:pt x="1841" y="897"/>
                  <a:pt x="1840" y="862"/>
                  <a:pt x="1847" y="830"/>
                </a:cubicBezTo>
                <a:cubicBezTo>
                  <a:pt x="1848" y="825"/>
                  <a:pt x="1849" y="822"/>
                  <a:pt x="1851" y="818"/>
                </a:cubicBezTo>
                <a:cubicBezTo>
                  <a:pt x="1852" y="814"/>
                  <a:pt x="1853" y="810"/>
                  <a:pt x="1854" y="806"/>
                </a:cubicBezTo>
                <a:cubicBezTo>
                  <a:pt x="1858" y="794"/>
                  <a:pt x="1858" y="794"/>
                  <a:pt x="1858" y="794"/>
                </a:cubicBezTo>
                <a:cubicBezTo>
                  <a:pt x="1860" y="790"/>
                  <a:pt x="1861" y="786"/>
                  <a:pt x="1863" y="783"/>
                </a:cubicBezTo>
                <a:cubicBezTo>
                  <a:pt x="1866" y="775"/>
                  <a:pt x="1870" y="768"/>
                  <a:pt x="1874" y="760"/>
                </a:cubicBezTo>
                <a:cubicBezTo>
                  <a:pt x="1876" y="757"/>
                  <a:pt x="1878" y="753"/>
                  <a:pt x="1880" y="749"/>
                </a:cubicBezTo>
                <a:cubicBezTo>
                  <a:pt x="1883" y="744"/>
                  <a:pt x="1883" y="744"/>
                  <a:pt x="1883" y="744"/>
                </a:cubicBezTo>
                <a:cubicBezTo>
                  <a:pt x="1884" y="742"/>
                  <a:pt x="1885" y="741"/>
                  <a:pt x="1886" y="739"/>
                </a:cubicBezTo>
                <a:cubicBezTo>
                  <a:pt x="1893" y="729"/>
                  <a:pt x="1893" y="729"/>
                  <a:pt x="1893" y="729"/>
                </a:cubicBezTo>
                <a:cubicBezTo>
                  <a:pt x="1901" y="719"/>
                  <a:pt x="1901" y="719"/>
                  <a:pt x="1901" y="719"/>
                </a:cubicBezTo>
                <a:cubicBezTo>
                  <a:pt x="1904" y="714"/>
                  <a:pt x="1904" y="714"/>
                  <a:pt x="1904" y="714"/>
                </a:cubicBezTo>
                <a:cubicBezTo>
                  <a:pt x="1908" y="709"/>
                  <a:pt x="1908" y="709"/>
                  <a:pt x="1908" y="709"/>
                </a:cubicBezTo>
                <a:cubicBezTo>
                  <a:pt x="1916" y="699"/>
                  <a:pt x="1916" y="699"/>
                  <a:pt x="1916" y="699"/>
                </a:cubicBezTo>
                <a:cubicBezTo>
                  <a:pt x="1927" y="687"/>
                  <a:pt x="1938" y="675"/>
                  <a:pt x="1950" y="664"/>
                </a:cubicBezTo>
                <a:cubicBezTo>
                  <a:pt x="1956" y="658"/>
                  <a:pt x="1962" y="653"/>
                  <a:pt x="1969" y="647"/>
                </a:cubicBezTo>
                <a:cubicBezTo>
                  <a:pt x="1975" y="642"/>
                  <a:pt x="1981" y="637"/>
                  <a:pt x="1988" y="632"/>
                </a:cubicBezTo>
                <a:cubicBezTo>
                  <a:pt x="2001" y="622"/>
                  <a:pt x="2014" y="613"/>
                  <a:pt x="2028" y="604"/>
                </a:cubicBezTo>
                <a:cubicBezTo>
                  <a:pt x="2048" y="591"/>
                  <a:pt x="2048" y="591"/>
                  <a:pt x="2048" y="591"/>
                </a:cubicBezTo>
                <a:cubicBezTo>
                  <a:pt x="2070" y="578"/>
                  <a:pt x="2070" y="578"/>
                  <a:pt x="2070" y="578"/>
                </a:cubicBezTo>
                <a:cubicBezTo>
                  <a:pt x="2084" y="571"/>
                  <a:pt x="2098" y="563"/>
                  <a:pt x="2113" y="556"/>
                </a:cubicBezTo>
                <a:cubicBezTo>
                  <a:pt x="2172" y="527"/>
                  <a:pt x="2233" y="505"/>
                  <a:pt x="2295" y="487"/>
                </a:cubicBezTo>
                <a:cubicBezTo>
                  <a:pt x="2357" y="468"/>
                  <a:pt x="2419" y="452"/>
                  <a:pt x="2482" y="438"/>
                </a:cubicBezTo>
                <a:cubicBezTo>
                  <a:pt x="2544" y="424"/>
                  <a:pt x="2607" y="411"/>
                  <a:pt x="2666" y="388"/>
                </a:cubicBezTo>
                <a:cubicBezTo>
                  <a:pt x="2695" y="377"/>
                  <a:pt x="2723" y="363"/>
                  <a:pt x="2749" y="345"/>
                </a:cubicBezTo>
                <a:cubicBezTo>
                  <a:pt x="2775" y="327"/>
                  <a:pt x="2801" y="308"/>
                  <a:pt x="2814" y="281"/>
                </a:cubicBezTo>
                <a:cubicBezTo>
                  <a:pt x="2821" y="267"/>
                  <a:pt x="2825" y="252"/>
                  <a:pt x="2824" y="237"/>
                </a:cubicBezTo>
                <a:cubicBezTo>
                  <a:pt x="2823" y="230"/>
                  <a:pt x="2822" y="222"/>
                  <a:pt x="2820" y="215"/>
                </a:cubicBezTo>
                <a:cubicBezTo>
                  <a:pt x="2819" y="212"/>
                  <a:pt x="2819" y="212"/>
                  <a:pt x="2819" y="212"/>
                </a:cubicBezTo>
                <a:cubicBezTo>
                  <a:pt x="2819" y="211"/>
                  <a:pt x="2818" y="211"/>
                  <a:pt x="2818" y="210"/>
                </a:cubicBezTo>
                <a:cubicBezTo>
                  <a:pt x="2816" y="204"/>
                  <a:pt x="2816" y="204"/>
                  <a:pt x="2816" y="204"/>
                </a:cubicBezTo>
                <a:cubicBezTo>
                  <a:pt x="2813" y="199"/>
                  <a:pt x="2813" y="199"/>
                  <a:pt x="2813" y="199"/>
                </a:cubicBezTo>
                <a:cubicBezTo>
                  <a:pt x="2813" y="197"/>
                  <a:pt x="2812" y="196"/>
                  <a:pt x="2811" y="194"/>
                </a:cubicBezTo>
                <a:cubicBezTo>
                  <a:pt x="2804" y="180"/>
                  <a:pt x="2795" y="168"/>
                  <a:pt x="2785" y="156"/>
                </a:cubicBezTo>
                <a:cubicBezTo>
                  <a:pt x="2774" y="145"/>
                  <a:pt x="2763" y="135"/>
                  <a:pt x="2750" y="127"/>
                </a:cubicBezTo>
                <a:cubicBezTo>
                  <a:pt x="2738" y="118"/>
                  <a:pt x="2724" y="110"/>
                  <a:pt x="2710" y="104"/>
                </a:cubicBezTo>
                <a:cubicBezTo>
                  <a:pt x="2697" y="97"/>
                  <a:pt x="2682" y="92"/>
                  <a:pt x="2668" y="87"/>
                </a:cubicBezTo>
                <a:cubicBezTo>
                  <a:pt x="2639" y="77"/>
                  <a:pt x="2609" y="70"/>
                  <a:pt x="2579" y="65"/>
                </a:cubicBezTo>
                <a:cubicBezTo>
                  <a:pt x="2519" y="54"/>
                  <a:pt x="2459" y="50"/>
                  <a:pt x="2399" y="45"/>
                </a:cubicBezTo>
                <a:cubicBezTo>
                  <a:pt x="2340" y="40"/>
                  <a:pt x="2280" y="36"/>
                  <a:pt x="2222" y="33"/>
                </a:cubicBezTo>
                <a:cubicBezTo>
                  <a:pt x="2104" y="28"/>
                  <a:pt x="1990" y="22"/>
                  <a:pt x="1878" y="17"/>
                </a:cubicBezTo>
                <a:cubicBezTo>
                  <a:pt x="1766" y="12"/>
                  <a:pt x="1657" y="8"/>
                  <a:pt x="1552" y="6"/>
                </a:cubicBezTo>
                <a:cubicBezTo>
                  <a:pt x="1447" y="3"/>
                  <a:pt x="1345" y="3"/>
                  <a:pt x="1248" y="6"/>
                </a:cubicBezTo>
                <a:cubicBezTo>
                  <a:pt x="1053" y="11"/>
                  <a:pt x="874" y="28"/>
                  <a:pt x="718" y="55"/>
                </a:cubicBezTo>
                <a:cubicBezTo>
                  <a:pt x="640" y="69"/>
                  <a:pt x="567" y="85"/>
                  <a:pt x="501" y="103"/>
                </a:cubicBezTo>
                <a:cubicBezTo>
                  <a:pt x="484" y="107"/>
                  <a:pt x="468" y="112"/>
                  <a:pt x="452" y="116"/>
                </a:cubicBezTo>
                <a:cubicBezTo>
                  <a:pt x="445" y="119"/>
                  <a:pt x="437" y="121"/>
                  <a:pt x="429" y="123"/>
                </a:cubicBezTo>
                <a:cubicBezTo>
                  <a:pt x="421" y="126"/>
                  <a:pt x="414" y="128"/>
                  <a:pt x="406" y="131"/>
                </a:cubicBezTo>
                <a:cubicBezTo>
                  <a:pt x="391" y="135"/>
                  <a:pt x="377" y="140"/>
                  <a:pt x="362" y="145"/>
                </a:cubicBezTo>
                <a:cubicBezTo>
                  <a:pt x="348" y="150"/>
                  <a:pt x="335" y="155"/>
                  <a:pt x="321" y="160"/>
                </a:cubicBezTo>
                <a:cubicBezTo>
                  <a:pt x="214" y="199"/>
                  <a:pt x="134" y="239"/>
                  <a:pt x="81" y="269"/>
                </a:cubicBezTo>
                <a:cubicBezTo>
                  <a:pt x="74" y="272"/>
                  <a:pt x="68" y="276"/>
                  <a:pt x="62" y="279"/>
                </a:cubicBezTo>
                <a:cubicBezTo>
                  <a:pt x="56" y="282"/>
                  <a:pt x="51" y="286"/>
                  <a:pt x="46" y="289"/>
                </a:cubicBezTo>
                <a:cubicBezTo>
                  <a:pt x="36" y="295"/>
                  <a:pt x="27" y="300"/>
                  <a:pt x="20" y="304"/>
                </a:cubicBezTo>
                <a:cubicBezTo>
                  <a:pt x="7" y="312"/>
                  <a:pt x="0" y="316"/>
                  <a:pt x="0" y="316"/>
                </a:cubicBezTo>
                <a:cubicBezTo>
                  <a:pt x="0" y="316"/>
                  <a:pt x="7" y="312"/>
                  <a:pt x="20" y="304"/>
                </a:cubicBezTo>
                <a:cubicBezTo>
                  <a:pt x="27" y="300"/>
                  <a:pt x="36" y="295"/>
                  <a:pt x="46" y="289"/>
                </a:cubicBezTo>
                <a:cubicBezTo>
                  <a:pt x="51" y="286"/>
                  <a:pt x="56" y="282"/>
                  <a:pt x="62" y="279"/>
                </a:cubicBezTo>
                <a:cubicBezTo>
                  <a:pt x="68" y="276"/>
                  <a:pt x="74" y="272"/>
                  <a:pt x="81" y="269"/>
                </a:cubicBezTo>
                <a:cubicBezTo>
                  <a:pt x="134" y="239"/>
                  <a:pt x="214" y="198"/>
                  <a:pt x="321" y="159"/>
                </a:cubicBezTo>
                <a:cubicBezTo>
                  <a:pt x="334" y="154"/>
                  <a:pt x="348" y="149"/>
                  <a:pt x="362" y="144"/>
                </a:cubicBezTo>
                <a:cubicBezTo>
                  <a:pt x="376" y="139"/>
                  <a:pt x="391" y="134"/>
                  <a:pt x="406" y="130"/>
                </a:cubicBezTo>
                <a:cubicBezTo>
                  <a:pt x="413" y="127"/>
                  <a:pt x="421" y="125"/>
                  <a:pt x="429" y="122"/>
                </a:cubicBezTo>
                <a:cubicBezTo>
                  <a:pt x="436" y="120"/>
                  <a:pt x="444" y="118"/>
                  <a:pt x="452" y="115"/>
                </a:cubicBezTo>
                <a:cubicBezTo>
                  <a:pt x="468" y="111"/>
                  <a:pt x="484" y="106"/>
                  <a:pt x="501" y="101"/>
                </a:cubicBezTo>
                <a:cubicBezTo>
                  <a:pt x="567" y="84"/>
                  <a:pt x="639" y="67"/>
                  <a:pt x="718" y="54"/>
                </a:cubicBezTo>
                <a:cubicBezTo>
                  <a:pt x="874" y="25"/>
                  <a:pt x="1053" y="9"/>
                  <a:pt x="1248" y="3"/>
                </a:cubicBezTo>
                <a:cubicBezTo>
                  <a:pt x="1345" y="0"/>
                  <a:pt x="1447" y="0"/>
                  <a:pt x="1552" y="2"/>
                </a:cubicBezTo>
                <a:cubicBezTo>
                  <a:pt x="1658" y="4"/>
                  <a:pt x="1766" y="8"/>
                  <a:pt x="1878" y="12"/>
                </a:cubicBezTo>
                <a:cubicBezTo>
                  <a:pt x="1990" y="18"/>
                  <a:pt x="2105" y="23"/>
                  <a:pt x="2222" y="28"/>
                </a:cubicBezTo>
                <a:cubicBezTo>
                  <a:pt x="2281" y="31"/>
                  <a:pt x="2340" y="34"/>
                  <a:pt x="2400" y="39"/>
                </a:cubicBezTo>
                <a:cubicBezTo>
                  <a:pt x="2459" y="44"/>
                  <a:pt x="2520" y="48"/>
                  <a:pt x="2580" y="59"/>
                </a:cubicBezTo>
                <a:cubicBezTo>
                  <a:pt x="2611" y="64"/>
                  <a:pt x="2641" y="71"/>
                  <a:pt x="2670" y="81"/>
                </a:cubicBezTo>
                <a:cubicBezTo>
                  <a:pt x="2685" y="86"/>
                  <a:pt x="2699" y="91"/>
                  <a:pt x="2713" y="98"/>
                </a:cubicBezTo>
                <a:cubicBezTo>
                  <a:pt x="2727" y="105"/>
                  <a:pt x="2741" y="112"/>
                  <a:pt x="2754" y="121"/>
                </a:cubicBezTo>
                <a:cubicBezTo>
                  <a:pt x="2780" y="139"/>
                  <a:pt x="2803" y="162"/>
                  <a:pt x="2817" y="191"/>
                </a:cubicBezTo>
                <a:cubicBezTo>
                  <a:pt x="2818" y="193"/>
                  <a:pt x="2819" y="194"/>
                  <a:pt x="2820" y="196"/>
                </a:cubicBezTo>
                <a:cubicBezTo>
                  <a:pt x="2822" y="202"/>
                  <a:pt x="2822" y="202"/>
                  <a:pt x="2822" y="202"/>
                </a:cubicBezTo>
                <a:cubicBezTo>
                  <a:pt x="2824" y="207"/>
                  <a:pt x="2824" y="207"/>
                  <a:pt x="2824" y="207"/>
                </a:cubicBezTo>
                <a:cubicBezTo>
                  <a:pt x="2825" y="208"/>
                  <a:pt x="2825" y="209"/>
                  <a:pt x="2826" y="210"/>
                </a:cubicBezTo>
                <a:cubicBezTo>
                  <a:pt x="2826" y="213"/>
                  <a:pt x="2826" y="213"/>
                  <a:pt x="2826" y="213"/>
                </a:cubicBezTo>
                <a:cubicBezTo>
                  <a:pt x="2829" y="220"/>
                  <a:pt x="2830" y="229"/>
                  <a:pt x="2831" y="237"/>
                </a:cubicBezTo>
                <a:cubicBezTo>
                  <a:pt x="2832" y="253"/>
                  <a:pt x="2828" y="269"/>
                  <a:pt x="2821" y="284"/>
                </a:cubicBezTo>
                <a:cubicBezTo>
                  <a:pt x="2814" y="299"/>
                  <a:pt x="2803" y="311"/>
                  <a:pt x="2791" y="322"/>
                </a:cubicBezTo>
                <a:cubicBezTo>
                  <a:pt x="2785" y="327"/>
                  <a:pt x="2779" y="332"/>
                  <a:pt x="2773" y="337"/>
                </a:cubicBezTo>
                <a:cubicBezTo>
                  <a:pt x="2770" y="340"/>
                  <a:pt x="2767" y="342"/>
                  <a:pt x="2763" y="344"/>
                </a:cubicBezTo>
                <a:cubicBezTo>
                  <a:pt x="2754" y="351"/>
                  <a:pt x="2754" y="351"/>
                  <a:pt x="2754" y="351"/>
                </a:cubicBezTo>
                <a:cubicBezTo>
                  <a:pt x="2727" y="369"/>
                  <a:pt x="2698" y="384"/>
                  <a:pt x="2669" y="395"/>
                </a:cubicBezTo>
                <a:cubicBezTo>
                  <a:pt x="2609" y="419"/>
                  <a:pt x="2546" y="432"/>
                  <a:pt x="2484" y="446"/>
                </a:cubicBezTo>
                <a:cubicBezTo>
                  <a:pt x="2421" y="460"/>
                  <a:pt x="2359" y="476"/>
                  <a:pt x="2297" y="495"/>
                </a:cubicBezTo>
                <a:cubicBezTo>
                  <a:pt x="2236" y="514"/>
                  <a:pt x="2175" y="536"/>
                  <a:pt x="2117" y="564"/>
                </a:cubicBezTo>
                <a:cubicBezTo>
                  <a:pt x="2103" y="571"/>
                  <a:pt x="2088" y="579"/>
                  <a:pt x="2074" y="586"/>
                </a:cubicBezTo>
                <a:cubicBezTo>
                  <a:pt x="2053" y="599"/>
                  <a:pt x="2053" y="599"/>
                  <a:pt x="2053" y="599"/>
                </a:cubicBezTo>
                <a:cubicBezTo>
                  <a:pt x="2033" y="612"/>
                  <a:pt x="2033" y="612"/>
                  <a:pt x="2033" y="612"/>
                </a:cubicBezTo>
                <a:cubicBezTo>
                  <a:pt x="2020" y="620"/>
                  <a:pt x="2006" y="630"/>
                  <a:pt x="1993" y="640"/>
                </a:cubicBezTo>
                <a:cubicBezTo>
                  <a:pt x="1987" y="644"/>
                  <a:pt x="1981" y="650"/>
                  <a:pt x="1975" y="655"/>
                </a:cubicBezTo>
                <a:cubicBezTo>
                  <a:pt x="1969" y="660"/>
                  <a:pt x="1962" y="665"/>
                  <a:pt x="1957" y="671"/>
                </a:cubicBezTo>
                <a:cubicBezTo>
                  <a:pt x="1945" y="682"/>
                  <a:pt x="1934" y="693"/>
                  <a:pt x="1923" y="706"/>
                </a:cubicBezTo>
                <a:cubicBezTo>
                  <a:pt x="1916" y="715"/>
                  <a:pt x="1916" y="715"/>
                  <a:pt x="1916" y="715"/>
                </a:cubicBezTo>
                <a:cubicBezTo>
                  <a:pt x="1912" y="720"/>
                  <a:pt x="1912" y="720"/>
                  <a:pt x="1912" y="720"/>
                </a:cubicBezTo>
                <a:cubicBezTo>
                  <a:pt x="1908" y="724"/>
                  <a:pt x="1908" y="724"/>
                  <a:pt x="1908" y="724"/>
                </a:cubicBezTo>
                <a:cubicBezTo>
                  <a:pt x="1901" y="734"/>
                  <a:pt x="1901" y="734"/>
                  <a:pt x="1901" y="734"/>
                </a:cubicBezTo>
                <a:cubicBezTo>
                  <a:pt x="1895" y="744"/>
                  <a:pt x="1895" y="744"/>
                  <a:pt x="1895" y="744"/>
                </a:cubicBezTo>
                <a:cubicBezTo>
                  <a:pt x="1894" y="746"/>
                  <a:pt x="1892" y="748"/>
                  <a:pt x="1891" y="749"/>
                </a:cubicBezTo>
                <a:cubicBezTo>
                  <a:pt x="1888" y="754"/>
                  <a:pt x="1888" y="754"/>
                  <a:pt x="1888" y="754"/>
                </a:cubicBezTo>
                <a:cubicBezTo>
                  <a:pt x="1886" y="758"/>
                  <a:pt x="1884" y="761"/>
                  <a:pt x="1882" y="765"/>
                </a:cubicBezTo>
                <a:cubicBezTo>
                  <a:pt x="1879" y="772"/>
                  <a:pt x="1875" y="779"/>
                  <a:pt x="1872" y="787"/>
                </a:cubicBezTo>
                <a:cubicBezTo>
                  <a:pt x="1871" y="790"/>
                  <a:pt x="1869" y="794"/>
                  <a:pt x="1868" y="798"/>
                </a:cubicBezTo>
                <a:cubicBezTo>
                  <a:pt x="1864" y="809"/>
                  <a:pt x="1864" y="809"/>
                  <a:pt x="1864" y="809"/>
                </a:cubicBezTo>
                <a:cubicBezTo>
                  <a:pt x="1862" y="812"/>
                  <a:pt x="1861" y="816"/>
                  <a:pt x="1860" y="820"/>
                </a:cubicBezTo>
                <a:cubicBezTo>
                  <a:pt x="1859" y="824"/>
                  <a:pt x="1858" y="828"/>
                  <a:pt x="1857" y="832"/>
                </a:cubicBezTo>
                <a:cubicBezTo>
                  <a:pt x="1850" y="863"/>
                  <a:pt x="1851" y="895"/>
                  <a:pt x="1859" y="926"/>
                </a:cubicBezTo>
                <a:cubicBezTo>
                  <a:pt x="1860" y="930"/>
                  <a:pt x="1861" y="934"/>
                  <a:pt x="1862" y="938"/>
                </a:cubicBezTo>
                <a:cubicBezTo>
                  <a:pt x="1866" y="949"/>
                  <a:pt x="1866" y="949"/>
                  <a:pt x="1866" y="949"/>
                </a:cubicBezTo>
                <a:cubicBezTo>
                  <a:pt x="1868" y="954"/>
                  <a:pt x="1868" y="954"/>
                  <a:pt x="1868" y="954"/>
                </a:cubicBezTo>
                <a:cubicBezTo>
                  <a:pt x="1869" y="956"/>
                  <a:pt x="1870" y="958"/>
                  <a:pt x="1871" y="960"/>
                </a:cubicBezTo>
                <a:cubicBezTo>
                  <a:pt x="1876" y="971"/>
                  <a:pt x="1876" y="971"/>
                  <a:pt x="1876" y="971"/>
                </a:cubicBezTo>
                <a:cubicBezTo>
                  <a:pt x="1878" y="976"/>
                  <a:pt x="1878" y="976"/>
                  <a:pt x="1878" y="976"/>
                </a:cubicBezTo>
                <a:cubicBezTo>
                  <a:pt x="1879" y="978"/>
                  <a:pt x="1880" y="980"/>
                  <a:pt x="1881" y="981"/>
                </a:cubicBezTo>
                <a:cubicBezTo>
                  <a:pt x="1887" y="992"/>
                  <a:pt x="1887" y="992"/>
                  <a:pt x="1887" y="992"/>
                </a:cubicBezTo>
                <a:cubicBezTo>
                  <a:pt x="1889" y="995"/>
                  <a:pt x="1891" y="998"/>
                  <a:pt x="1894" y="1002"/>
                </a:cubicBezTo>
                <a:cubicBezTo>
                  <a:pt x="1901" y="1011"/>
                  <a:pt x="1901" y="1011"/>
                  <a:pt x="1901" y="1011"/>
                </a:cubicBezTo>
                <a:cubicBezTo>
                  <a:pt x="1920" y="1037"/>
                  <a:pt x="1944" y="1059"/>
                  <a:pt x="1969" y="1078"/>
                </a:cubicBezTo>
                <a:cubicBezTo>
                  <a:pt x="1995" y="1097"/>
                  <a:pt x="2023" y="1114"/>
                  <a:pt x="2051" y="1128"/>
                </a:cubicBezTo>
                <a:cubicBezTo>
                  <a:pt x="2080" y="1143"/>
                  <a:pt x="2110" y="1155"/>
                  <a:pt x="2140" y="1166"/>
                </a:cubicBezTo>
                <a:cubicBezTo>
                  <a:pt x="2170" y="1178"/>
                  <a:pt x="2201" y="1187"/>
                  <a:pt x="2232" y="1196"/>
                </a:cubicBezTo>
                <a:cubicBezTo>
                  <a:pt x="2294" y="1214"/>
                  <a:pt x="2356" y="1227"/>
                  <a:pt x="2419" y="1239"/>
                </a:cubicBezTo>
                <a:cubicBezTo>
                  <a:pt x="2482" y="1250"/>
                  <a:pt x="2545" y="1259"/>
                  <a:pt x="2608" y="1267"/>
                </a:cubicBezTo>
                <a:cubicBezTo>
                  <a:pt x="2671" y="1275"/>
                  <a:pt x="2734" y="1281"/>
                  <a:pt x="2796" y="1285"/>
                </a:cubicBezTo>
                <a:cubicBezTo>
                  <a:pt x="2921" y="1294"/>
                  <a:pt x="3045" y="1298"/>
                  <a:pt x="3167" y="1306"/>
                </a:cubicBezTo>
                <a:cubicBezTo>
                  <a:pt x="3228" y="1309"/>
                  <a:pt x="3289" y="1314"/>
                  <a:pt x="3349" y="1320"/>
                </a:cubicBezTo>
                <a:cubicBezTo>
                  <a:pt x="3408" y="1326"/>
                  <a:pt x="3468" y="1334"/>
                  <a:pt x="3525" y="1346"/>
                </a:cubicBezTo>
                <a:cubicBezTo>
                  <a:pt x="3583" y="1358"/>
                  <a:pt x="3640" y="1374"/>
                  <a:pt x="3693" y="1398"/>
                </a:cubicBezTo>
                <a:cubicBezTo>
                  <a:pt x="3700" y="1401"/>
                  <a:pt x="3706" y="1403"/>
                  <a:pt x="3713" y="1407"/>
                </a:cubicBezTo>
                <a:cubicBezTo>
                  <a:pt x="3723" y="1412"/>
                  <a:pt x="3723" y="1412"/>
                  <a:pt x="3723" y="1412"/>
                </a:cubicBezTo>
                <a:cubicBezTo>
                  <a:pt x="3732" y="1417"/>
                  <a:pt x="3732" y="1417"/>
                  <a:pt x="3732" y="1417"/>
                </a:cubicBezTo>
                <a:cubicBezTo>
                  <a:pt x="3737" y="1419"/>
                  <a:pt x="3737" y="1419"/>
                  <a:pt x="3737" y="1419"/>
                </a:cubicBezTo>
                <a:cubicBezTo>
                  <a:pt x="3739" y="1421"/>
                  <a:pt x="3739" y="1421"/>
                  <a:pt x="3739" y="1421"/>
                </a:cubicBezTo>
                <a:cubicBezTo>
                  <a:pt x="3742" y="1422"/>
                  <a:pt x="3742" y="1422"/>
                  <a:pt x="3742" y="1422"/>
                </a:cubicBezTo>
                <a:cubicBezTo>
                  <a:pt x="3751" y="1427"/>
                  <a:pt x="3751" y="1427"/>
                  <a:pt x="3751" y="1427"/>
                </a:cubicBezTo>
                <a:cubicBezTo>
                  <a:pt x="3757" y="1431"/>
                  <a:pt x="3763" y="1435"/>
                  <a:pt x="3769" y="1438"/>
                </a:cubicBezTo>
                <a:cubicBezTo>
                  <a:pt x="3774" y="1441"/>
                  <a:pt x="3774" y="1441"/>
                  <a:pt x="3774" y="1441"/>
                </a:cubicBezTo>
                <a:cubicBezTo>
                  <a:pt x="3778" y="1444"/>
                  <a:pt x="3778" y="1444"/>
                  <a:pt x="3778" y="1444"/>
                </a:cubicBezTo>
                <a:cubicBezTo>
                  <a:pt x="3787" y="1450"/>
                  <a:pt x="3787" y="1450"/>
                  <a:pt x="3787" y="1450"/>
                </a:cubicBezTo>
                <a:cubicBezTo>
                  <a:pt x="3793" y="1454"/>
                  <a:pt x="3799" y="1458"/>
                  <a:pt x="3805" y="1462"/>
                </a:cubicBezTo>
                <a:cubicBezTo>
                  <a:pt x="3811" y="1466"/>
                  <a:pt x="3817" y="1470"/>
                  <a:pt x="3822" y="1474"/>
                </a:cubicBezTo>
                <a:cubicBezTo>
                  <a:pt x="3828" y="1478"/>
                  <a:pt x="3834" y="1482"/>
                  <a:pt x="3839" y="1487"/>
                </a:cubicBezTo>
                <a:cubicBezTo>
                  <a:pt x="3845" y="1491"/>
                  <a:pt x="3850" y="1496"/>
                  <a:pt x="3856" y="1500"/>
                </a:cubicBezTo>
                <a:cubicBezTo>
                  <a:pt x="3859" y="1503"/>
                  <a:pt x="3861" y="1505"/>
                  <a:pt x="3864" y="1507"/>
                </a:cubicBezTo>
                <a:cubicBezTo>
                  <a:pt x="3872" y="1514"/>
                  <a:pt x="3872" y="1514"/>
                  <a:pt x="3872" y="1514"/>
                </a:cubicBezTo>
                <a:cubicBezTo>
                  <a:pt x="3877" y="1519"/>
                  <a:pt x="3882" y="1524"/>
                  <a:pt x="3887" y="1529"/>
                </a:cubicBezTo>
                <a:cubicBezTo>
                  <a:pt x="3892" y="1534"/>
                  <a:pt x="3897" y="1539"/>
                  <a:pt x="3902" y="1544"/>
                </a:cubicBezTo>
                <a:cubicBezTo>
                  <a:pt x="3909" y="1552"/>
                  <a:pt x="3909" y="1552"/>
                  <a:pt x="3909" y="1552"/>
                </a:cubicBezTo>
                <a:cubicBezTo>
                  <a:pt x="3911" y="1554"/>
                  <a:pt x="3913" y="1557"/>
                  <a:pt x="3916" y="1560"/>
                </a:cubicBezTo>
                <a:cubicBezTo>
                  <a:pt x="3920" y="1565"/>
                  <a:pt x="3924" y="1570"/>
                  <a:pt x="3929" y="1576"/>
                </a:cubicBezTo>
                <a:cubicBezTo>
                  <a:pt x="3933" y="1581"/>
                  <a:pt x="3937" y="1587"/>
                  <a:pt x="3941" y="1593"/>
                </a:cubicBezTo>
                <a:cubicBezTo>
                  <a:pt x="3947" y="1601"/>
                  <a:pt x="3947" y="1601"/>
                  <a:pt x="3947" y="1601"/>
                </a:cubicBezTo>
                <a:cubicBezTo>
                  <a:pt x="3949" y="1604"/>
                  <a:pt x="3951" y="1607"/>
                  <a:pt x="3952" y="1610"/>
                </a:cubicBezTo>
                <a:cubicBezTo>
                  <a:pt x="3956" y="1616"/>
                  <a:pt x="3960" y="1622"/>
                  <a:pt x="3963" y="1628"/>
                </a:cubicBezTo>
                <a:cubicBezTo>
                  <a:pt x="3966" y="1634"/>
                  <a:pt x="3969" y="1640"/>
                  <a:pt x="3973" y="1646"/>
                </a:cubicBezTo>
                <a:cubicBezTo>
                  <a:pt x="3976" y="1652"/>
                  <a:pt x="3978" y="1659"/>
                  <a:pt x="3981" y="1665"/>
                </a:cubicBezTo>
                <a:cubicBezTo>
                  <a:pt x="3983" y="1672"/>
                  <a:pt x="3986" y="1678"/>
                  <a:pt x="3988" y="1684"/>
                </a:cubicBezTo>
                <a:cubicBezTo>
                  <a:pt x="3990" y="1691"/>
                  <a:pt x="3993" y="1697"/>
                  <a:pt x="3995" y="1704"/>
                </a:cubicBezTo>
                <a:cubicBezTo>
                  <a:pt x="3996" y="1710"/>
                  <a:pt x="3998" y="1717"/>
                  <a:pt x="4000" y="1724"/>
                </a:cubicBezTo>
                <a:cubicBezTo>
                  <a:pt x="4000" y="1727"/>
                  <a:pt x="4001" y="1730"/>
                  <a:pt x="4002" y="1734"/>
                </a:cubicBezTo>
                <a:cubicBezTo>
                  <a:pt x="4004" y="1743"/>
                  <a:pt x="4004" y="1743"/>
                  <a:pt x="4004" y="1743"/>
                </a:cubicBezTo>
                <a:cubicBezTo>
                  <a:pt x="4005" y="1753"/>
                  <a:pt x="4005" y="1753"/>
                  <a:pt x="4005" y="1753"/>
                </a:cubicBezTo>
                <a:cubicBezTo>
                  <a:pt x="4006" y="1758"/>
                  <a:pt x="4006" y="1758"/>
                  <a:pt x="4006" y="1758"/>
                </a:cubicBezTo>
                <a:cubicBezTo>
                  <a:pt x="4007" y="1763"/>
                  <a:pt x="4007" y="1763"/>
                  <a:pt x="4007" y="1763"/>
                </a:cubicBezTo>
                <a:cubicBezTo>
                  <a:pt x="4007" y="1770"/>
                  <a:pt x="4008" y="1777"/>
                  <a:pt x="4008" y="1783"/>
                </a:cubicBezTo>
                <a:cubicBezTo>
                  <a:pt x="4009" y="1790"/>
                  <a:pt x="4009" y="1797"/>
                  <a:pt x="4009" y="1803"/>
                </a:cubicBezTo>
                <a:cubicBezTo>
                  <a:pt x="4009" y="1813"/>
                  <a:pt x="4009" y="1813"/>
                  <a:pt x="4009" y="1813"/>
                </a:cubicBezTo>
                <a:cubicBezTo>
                  <a:pt x="4009" y="1823"/>
                  <a:pt x="4009" y="1823"/>
                  <a:pt x="4009" y="1823"/>
                </a:cubicBezTo>
                <a:cubicBezTo>
                  <a:pt x="4009" y="1830"/>
                  <a:pt x="4009" y="1837"/>
                  <a:pt x="4008" y="1843"/>
                </a:cubicBezTo>
                <a:cubicBezTo>
                  <a:pt x="4007" y="1856"/>
                  <a:pt x="4006" y="1869"/>
                  <a:pt x="4004" y="1882"/>
                </a:cubicBezTo>
                <a:cubicBezTo>
                  <a:pt x="4003" y="1889"/>
                  <a:pt x="4002" y="1895"/>
                  <a:pt x="4001" y="1901"/>
                </a:cubicBezTo>
                <a:cubicBezTo>
                  <a:pt x="3999" y="1908"/>
                  <a:pt x="3998" y="1914"/>
                  <a:pt x="3997" y="1920"/>
                </a:cubicBezTo>
                <a:cubicBezTo>
                  <a:pt x="3996" y="1927"/>
                  <a:pt x="3994" y="1933"/>
                  <a:pt x="3992" y="1939"/>
                </a:cubicBezTo>
                <a:cubicBezTo>
                  <a:pt x="3990" y="1945"/>
                  <a:pt x="3989" y="1951"/>
                  <a:pt x="3987" y="1958"/>
                </a:cubicBezTo>
                <a:cubicBezTo>
                  <a:pt x="3985" y="1964"/>
                  <a:pt x="3983" y="1970"/>
                  <a:pt x="3982" y="1976"/>
                </a:cubicBezTo>
                <a:cubicBezTo>
                  <a:pt x="3979" y="1985"/>
                  <a:pt x="3979" y="1985"/>
                  <a:pt x="3979" y="1985"/>
                </a:cubicBezTo>
                <a:cubicBezTo>
                  <a:pt x="3976" y="1994"/>
                  <a:pt x="3976" y="1994"/>
                  <a:pt x="3976" y="1994"/>
                </a:cubicBezTo>
                <a:cubicBezTo>
                  <a:pt x="3973" y="2000"/>
                  <a:pt x="3971" y="2006"/>
                  <a:pt x="3969" y="2011"/>
                </a:cubicBezTo>
                <a:cubicBezTo>
                  <a:pt x="3967" y="2017"/>
                  <a:pt x="3965" y="2023"/>
                  <a:pt x="3962" y="2029"/>
                </a:cubicBezTo>
                <a:cubicBezTo>
                  <a:pt x="3958" y="2040"/>
                  <a:pt x="3953" y="2052"/>
                  <a:pt x="3948" y="2063"/>
                </a:cubicBezTo>
                <a:cubicBezTo>
                  <a:pt x="3928" y="2108"/>
                  <a:pt x="3905" y="2150"/>
                  <a:pt x="3881" y="2191"/>
                </a:cubicBezTo>
                <a:cubicBezTo>
                  <a:pt x="3856" y="2231"/>
                  <a:pt x="3831" y="2269"/>
                  <a:pt x="3805" y="2305"/>
                </a:cubicBezTo>
                <a:cubicBezTo>
                  <a:pt x="3753" y="2378"/>
                  <a:pt x="3700" y="2444"/>
                  <a:pt x="3649" y="2505"/>
                </a:cubicBezTo>
                <a:cubicBezTo>
                  <a:pt x="3598" y="2566"/>
                  <a:pt x="3548" y="2621"/>
                  <a:pt x="3503" y="2673"/>
                </a:cubicBezTo>
                <a:cubicBezTo>
                  <a:pt x="3457" y="2724"/>
                  <a:pt x="3414" y="2770"/>
                  <a:pt x="3376" y="2813"/>
                </a:cubicBezTo>
                <a:cubicBezTo>
                  <a:pt x="3338" y="2855"/>
                  <a:pt x="3304" y="2893"/>
                  <a:pt x="3276" y="2926"/>
                </a:cubicBezTo>
                <a:cubicBezTo>
                  <a:pt x="3247" y="2960"/>
                  <a:pt x="3224" y="2989"/>
                  <a:pt x="3205" y="3013"/>
                </a:cubicBezTo>
                <a:cubicBezTo>
                  <a:pt x="3187" y="3037"/>
                  <a:pt x="3174" y="3056"/>
                  <a:pt x="3165" y="3069"/>
                </a:cubicBezTo>
                <a:cubicBezTo>
                  <a:pt x="3157" y="3083"/>
                  <a:pt x="3152" y="3089"/>
                  <a:pt x="3152" y="3089"/>
                </a:cubicBezTo>
                <a:lnTo>
                  <a:pt x="3136" y="30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FNB Sans Regular" panose="02000000000000000000" pitchFamily="2" charset="0"/>
            </a:endParaRPr>
          </a:p>
        </p:txBody>
      </p:sp>
      <p:sp>
        <p:nvSpPr>
          <p:cNvPr id="7318" name="Freeform 179"/>
          <p:cNvSpPr>
            <a:spLocks noEditPoints="1"/>
          </p:cNvSpPr>
          <p:nvPr/>
        </p:nvSpPr>
        <p:spPr bwMode="auto">
          <a:xfrm>
            <a:off x="-1511557" y="1210597"/>
            <a:ext cx="7453763" cy="6009952"/>
          </a:xfrm>
          <a:custGeom>
            <a:avLst/>
            <a:gdLst>
              <a:gd name="T0" fmla="*/ 1157 w 3683"/>
              <a:gd name="T1" fmla="*/ 18 h 2968"/>
              <a:gd name="T2" fmla="*/ 963 w 3683"/>
              <a:gd name="T3" fmla="*/ 19 h 2968"/>
              <a:gd name="T4" fmla="*/ 1009 w 3683"/>
              <a:gd name="T5" fmla="*/ 26 h 2968"/>
              <a:gd name="T6" fmla="*/ 1011 w 3683"/>
              <a:gd name="T7" fmla="*/ 13 h 2968"/>
              <a:gd name="T8" fmla="*/ 1250 w 3683"/>
              <a:gd name="T9" fmla="*/ 836 h 2968"/>
              <a:gd name="T10" fmla="*/ 1228 w 3683"/>
              <a:gd name="T11" fmla="*/ 966 h 2968"/>
              <a:gd name="T12" fmla="*/ 1244 w 3683"/>
              <a:gd name="T13" fmla="*/ 960 h 2968"/>
              <a:gd name="T14" fmla="*/ 1401 w 3683"/>
              <a:gd name="T15" fmla="*/ 1119 h 2968"/>
              <a:gd name="T16" fmla="*/ 1528 w 3683"/>
              <a:gd name="T17" fmla="*/ 1150 h 2968"/>
              <a:gd name="T18" fmla="*/ 1519 w 3683"/>
              <a:gd name="T19" fmla="*/ 55 h 2968"/>
              <a:gd name="T20" fmla="*/ 1449 w 3683"/>
              <a:gd name="T21" fmla="*/ 669 h 2968"/>
              <a:gd name="T22" fmla="*/ 1285 w 3683"/>
              <a:gd name="T23" fmla="*/ 770 h 2968"/>
              <a:gd name="T24" fmla="*/ 1455 w 3683"/>
              <a:gd name="T25" fmla="*/ 674 h 2968"/>
              <a:gd name="T26" fmla="*/ 1709 w 3683"/>
              <a:gd name="T27" fmla="*/ 80 h 2968"/>
              <a:gd name="T28" fmla="*/ 3599 w 3683"/>
              <a:gd name="T29" fmla="*/ 1859 h 2968"/>
              <a:gd name="T30" fmla="*/ 3647 w 3683"/>
              <a:gd name="T31" fmla="*/ 1912 h 2968"/>
              <a:gd name="T32" fmla="*/ 3615 w 3683"/>
              <a:gd name="T33" fmla="*/ 1813 h 2968"/>
              <a:gd name="T34" fmla="*/ 3548 w 3683"/>
              <a:gd name="T35" fmla="*/ 1742 h 2968"/>
              <a:gd name="T36" fmla="*/ 48 w 3683"/>
              <a:gd name="T37" fmla="*/ 73 h 2968"/>
              <a:gd name="T38" fmla="*/ 1311 w 3683"/>
              <a:gd name="T39" fmla="*/ 27 h 2968"/>
              <a:gd name="T40" fmla="*/ 673 w 3683"/>
              <a:gd name="T41" fmla="*/ 6 h 2968"/>
              <a:gd name="T42" fmla="*/ 537 w 3683"/>
              <a:gd name="T43" fmla="*/ 1 h 2968"/>
              <a:gd name="T44" fmla="*/ 798 w 3683"/>
              <a:gd name="T45" fmla="*/ 20 h 2968"/>
              <a:gd name="T46" fmla="*/ 298 w 3683"/>
              <a:gd name="T47" fmla="*/ 27 h 2968"/>
              <a:gd name="T48" fmla="*/ 502 w 3683"/>
              <a:gd name="T49" fmla="*/ 17 h 2968"/>
              <a:gd name="T50" fmla="*/ 3272 w 3683"/>
              <a:gd name="T51" fmla="*/ 1450 h 2968"/>
              <a:gd name="T52" fmla="*/ 3338 w 3683"/>
              <a:gd name="T53" fmla="*/ 1521 h 2968"/>
              <a:gd name="T54" fmla="*/ 3430 w 3683"/>
              <a:gd name="T55" fmla="*/ 1554 h 2968"/>
              <a:gd name="T56" fmla="*/ 3374 w 3683"/>
              <a:gd name="T57" fmla="*/ 2968 h 2968"/>
              <a:gd name="T58" fmla="*/ 3397 w 3683"/>
              <a:gd name="T59" fmla="*/ 2879 h 2968"/>
              <a:gd name="T60" fmla="*/ 2880 w 3683"/>
              <a:gd name="T61" fmla="*/ 1304 h 2968"/>
              <a:gd name="T62" fmla="*/ 2970 w 3683"/>
              <a:gd name="T63" fmla="*/ 1358 h 2968"/>
              <a:gd name="T64" fmla="*/ 2978 w 3683"/>
              <a:gd name="T65" fmla="*/ 1333 h 2968"/>
              <a:gd name="T66" fmla="*/ 2506 w 3683"/>
              <a:gd name="T67" fmla="*/ 1258 h 2968"/>
              <a:gd name="T68" fmla="*/ 2648 w 3683"/>
              <a:gd name="T69" fmla="*/ 1254 h 2968"/>
              <a:gd name="T70" fmla="*/ 3528 w 3683"/>
              <a:gd name="T71" fmla="*/ 2668 h 2968"/>
              <a:gd name="T72" fmla="*/ 3615 w 3683"/>
              <a:gd name="T73" fmla="*/ 2554 h 2968"/>
              <a:gd name="T74" fmla="*/ 3682 w 3683"/>
              <a:gd name="T75" fmla="*/ 2148 h 2968"/>
              <a:gd name="T76" fmla="*/ 3650 w 3683"/>
              <a:gd name="T77" fmla="*/ 2149 h 2968"/>
              <a:gd name="T78" fmla="*/ 3674 w 3683"/>
              <a:gd name="T79" fmla="*/ 2322 h 2968"/>
              <a:gd name="T80" fmla="*/ 2076 w 3683"/>
              <a:gd name="T81" fmla="*/ 230 h 2968"/>
              <a:gd name="T82" fmla="*/ 1946 w 3683"/>
              <a:gd name="T83" fmla="*/ 144 h 2968"/>
              <a:gd name="T84" fmla="*/ 1816 w 3683"/>
              <a:gd name="T85" fmla="*/ 532 h 2968"/>
              <a:gd name="T86" fmla="*/ 1969 w 3683"/>
              <a:gd name="T87" fmla="*/ 480 h 2968"/>
              <a:gd name="T88" fmla="*/ 1695 w 3683"/>
              <a:gd name="T89" fmla="*/ 1175 h 2968"/>
              <a:gd name="T90" fmla="*/ 1834 w 3683"/>
              <a:gd name="T91" fmla="*/ 1203 h 2968"/>
              <a:gd name="T92" fmla="*/ 1835 w 3683"/>
              <a:gd name="T93" fmla="*/ 1182 h 2968"/>
              <a:gd name="T94" fmla="*/ 2069 w 3683"/>
              <a:gd name="T95" fmla="*/ 1220 h 2968"/>
              <a:gd name="T96" fmla="*/ 2098 w 3683"/>
              <a:gd name="T97" fmla="*/ 316 h 2968"/>
              <a:gd name="T98" fmla="*/ 2030 w 3683"/>
              <a:gd name="T99" fmla="*/ 439 h 2968"/>
              <a:gd name="T100" fmla="*/ 1725 w 3683"/>
              <a:gd name="T101" fmla="*/ 564 h 2968"/>
              <a:gd name="T102" fmla="*/ 1733 w 3683"/>
              <a:gd name="T103" fmla="*/ 579 h 2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83" h="2968">
                <a:moveTo>
                  <a:pt x="1265" y="38"/>
                </a:moveTo>
                <a:cubicBezTo>
                  <a:pt x="1228" y="36"/>
                  <a:pt x="1192" y="33"/>
                  <a:pt x="1157" y="30"/>
                </a:cubicBezTo>
                <a:cubicBezTo>
                  <a:pt x="1156" y="30"/>
                  <a:pt x="1155" y="30"/>
                  <a:pt x="1154" y="30"/>
                </a:cubicBezTo>
                <a:cubicBezTo>
                  <a:pt x="1154" y="26"/>
                  <a:pt x="1155" y="22"/>
                  <a:pt x="1155" y="18"/>
                </a:cubicBezTo>
                <a:cubicBezTo>
                  <a:pt x="1156" y="18"/>
                  <a:pt x="1157" y="18"/>
                  <a:pt x="1157" y="18"/>
                </a:cubicBezTo>
                <a:cubicBezTo>
                  <a:pt x="1192" y="20"/>
                  <a:pt x="1228" y="23"/>
                  <a:pt x="1265" y="25"/>
                </a:cubicBezTo>
                <a:cubicBezTo>
                  <a:pt x="1265" y="29"/>
                  <a:pt x="1265" y="33"/>
                  <a:pt x="1265" y="38"/>
                </a:cubicBezTo>
                <a:close/>
                <a:moveTo>
                  <a:pt x="870" y="22"/>
                </a:moveTo>
                <a:cubicBezTo>
                  <a:pt x="891" y="22"/>
                  <a:pt x="913" y="23"/>
                  <a:pt x="935" y="24"/>
                </a:cubicBezTo>
                <a:cubicBezTo>
                  <a:pt x="942" y="16"/>
                  <a:pt x="954" y="14"/>
                  <a:pt x="963" y="19"/>
                </a:cubicBezTo>
                <a:cubicBezTo>
                  <a:pt x="963" y="17"/>
                  <a:pt x="964" y="15"/>
                  <a:pt x="964" y="12"/>
                </a:cubicBezTo>
                <a:cubicBezTo>
                  <a:pt x="931" y="12"/>
                  <a:pt x="899" y="11"/>
                  <a:pt x="869" y="10"/>
                </a:cubicBezTo>
                <a:cubicBezTo>
                  <a:pt x="869" y="14"/>
                  <a:pt x="869" y="18"/>
                  <a:pt x="870" y="22"/>
                </a:cubicBezTo>
                <a:close/>
                <a:moveTo>
                  <a:pt x="1011" y="13"/>
                </a:moveTo>
                <a:cubicBezTo>
                  <a:pt x="1010" y="17"/>
                  <a:pt x="1009" y="21"/>
                  <a:pt x="1009" y="26"/>
                </a:cubicBezTo>
                <a:cubicBezTo>
                  <a:pt x="1019" y="26"/>
                  <a:pt x="1029" y="26"/>
                  <a:pt x="1039" y="26"/>
                </a:cubicBezTo>
                <a:cubicBezTo>
                  <a:pt x="1061" y="27"/>
                  <a:pt x="1085" y="28"/>
                  <a:pt x="1108" y="28"/>
                </a:cubicBezTo>
                <a:cubicBezTo>
                  <a:pt x="1109" y="24"/>
                  <a:pt x="1109" y="20"/>
                  <a:pt x="1110" y="16"/>
                </a:cubicBezTo>
                <a:cubicBezTo>
                  <a:pt x="1086" y="15"/>
                  <a:pt x="1062" y="15"/>
                  <a:pt x="1039" y="14"/>
                </a:cubicBezTo>
                <a:cubicBezTo>
                  <a:pt x="1030" y="14"/>
                  <a:pt x="1020" y="14"/>
                  <a:pt x="1011" y="13"/>
                </a:cubicBezTo>
                <a:close/>
                <a:moveTo>
                  <a:pt x="1244" y="960"/>
                </a:moveTo>
                <a:cubicBezTo>
                  <a:pt x="1243" y="956"/>
                  <a:pt x="1242" y="953"/>
                  <a:pt x="1241" y="949"/>
                </a:cubicBezTo>
                <a:cubicBezTo>
                  <a:pt x="1240" y="945"/>
                  <a:pt x="1239" y="941"/>
                  <a:pt x="1238" y="937"/>
                </a:cubicBezTo>
                <a:cubicBezTo>
                  <a:pt x="1235" y="920"/>
                  <a:pt x="1234" y="903"/>
                  <a:pt x="1236" y="886"/>
                </a:cubicBezTo>
                <a:cubicBezTo>
                  <a:pt x="1237" y="869"/>
                  <a:pt x="1242" y="852"/>
                  <a:pt x="1250" y="836"/>
                </a:cubicBezTo>
                <a:cubicBezTo>
                  <a:pt x="1232" y="836"/>
                  <a:pt x="1232" y="836"/>
                  <a:pt x="1232" y="836"/>
                </a:cubicBezTo>
                <a:cubicBezTo>
                  <a:pt x="1225" y="852"/>
                  <a:pt x="1221" y="868"/>
                  <a:pt x="1219" y="885"/>
                </a:cubicBezTo>
                <a:cubicBezTo>
                  <a:pt x="1217" y="904"/>
                  <a:pt x="1218" y="922"/>
                  <a:pt x="1221" y="940"/>
                </a:cubicBezTo>
                <a:cubicBezTo>
                  <a:pt x="1222" y="944"/>
                  <a:pt x="1223" y="949"/>
                  <a:pt x="1224" y="953"/>
                </a:cubicBezTo>
                <a:cubicBezTo>
                  <a:pt x="1226" y="957"/>
                  <a:pt x="1227" y="962"/>
                  <a:pt x="1228" y="966"/>
                </a:cubicBezTo>
                <a:cubicBezTo>
                  <a:pt x="1231" y="974"/>
                  <a:pt x="1234" y="982"/>
                  <a:pt x="1238" y="990"/>
                </a:cubicBezTo>
                <a:cubicBezTo>
                  <a:pt x="1244" y="1002"/>
                  <a:pt x="1251" y="1013"/>
                  <a:pt x="1259" y="1023"/>
                </a:cubicBezTo>
                <a:cubicBezTo>
                  <a:pt x="1264" y="1020"/>
                  <a:pt x="1269" y="1017"/>
                  <a:pt x="1274" y="1014"/>
                </a:cubicBezTo>
                <a:cubicBezTo>
                  <a:pt x="1266" y="1005"/>
                  <a:pt x="1259" y="994"/>
                  <a:pt x="1253" y="982"/>
                </a:cubicBezTo>
                <a:cubicBezTo>
                  <a:pt x="1249" y="975"/>
                  <a:pt x="1247" y="968"/>
                  <a:pt x="1244" y="960"/>
                </a:cubicBezTo>
                <a:close/>
                <a:moveTo>
                  <a:pt x="1503" y="1141"/>
                </a:moveTo>
                <a:cubicBezTo>
                  <a:pt x="1481" y="1132"/>
                  <a:pt x="1448" y="1121"/>
                  <a:pt x="1408" y="1104"/>
                </a:cubicBezTo>
                <a:cubicBezTo>
                  <a:pt x="1390" y="1096"/>
                  <a:pt x="1370" y="1087"/>
                  <a:pt x="1349" y="1075"/>
                </a:cubicBezTo>
                <a:cubicBezTo>
                  <a:pt x="1346" y="1079"/>
                  <a:pt x="1343" y="1084"/>
                  <a:pt x="1340" y="1088"/>
                </a:cubicBezTo>
                <a:cubicBezTo>
                  <a:pt x="1361" y="1101"/>
                  <a:pt x="1382" y="1110"/>
                  <a:pt x="1401" y="1119"/>
                </a:cubicBezTo>
                <a:cubicBezTo>
                  <a:pt x="1442" y="1136"/>
                  <a:pt x="1475" y="1147"/>
                  <a:pt x="1497" y="1156"/>
                </a:cubicBezTo>
                <a:cubicBezTo>
                  <a:pt x="1509" y="1160"/>
                  <a:pt x="1517" y="1163"/>
                  <a:pt x="1523" y="1165"/>
                </a:cubicBezTo>
                <a:cubicBezTo>
                  <a:pt x="1528" y="1167"/>
                  <a:pt x="1531" y="1168"/>
                  <a:pt x="1531" y="1168"/>
                </a:cubicBezTo>
                <a:cubicBezTo>
                  <a:pt x="1537" y="1154"/>
                  <a:pt x="1537" y="1154"/>
                  <a:pt x="1537" y="1154"/>
                </a:cubicBezTo>
                <a:cubicBezTo>
                  <a:pt x="1537" y="1154"/>
                  <a:pt x="1534" y="1152"/>
                  <a:pt x="1528" y="1150"/>
                </a:cubicBezTo>
                <a:cubicBezTo>
                  <a:pt x="1523" y="1148"/>
                  <a:pt x="1514" y="1145"/>
                  <a:pt x="1503" y="1141"/>
                </a:cubicBezTo>
                <a:close/>
                <a:moveTo>
                  <a:pt x="1666" y="58"/>
                </a:moveTo>
                <a:cubicBezTo>
                  <a:pt x="1629" y="53"/>
                  <a:pt x="1592" y="48"/>
                  <a:pt x="1556" y="44"/>
                </a:cubicBezTo>
                <a:cubicBezTo>
                  <a:pt x="1544" y="43"/>
                  <a:pt x="1531" y="42"/>
                  <a:pt x="1519" y="41"/>
                </a:cubicBezTo>
                <a:cubicBezTo>
                  <a:pt x="1519" y="46"/>
                  <a:pt x="1519" y="50"/>
                  <a:pt x="1519" y="55"/>
                </a:cubicBezTo>
                <a:cubicBezTo>
                  <a:pt x="1531" y="56"/>
                  <a:pt x="1543" y="57"/>
                  <a:pt x="1554" y="58"/>
                </a:cubicBezTo>
                <a:cubicBezTo>
                  <a:pt x="1591" y="62"/>
                  <a:pt x="1627" y="67"/>
                  <a:pt x="1664" y="72"/>
                </a:cubicBezTo>
                <a:cubicBezTo>
                  <a:pt x="1665" y="68"/>
                  <a:pt x="1666" y="63"/>
                  <a:pt x="1666" y="58"/>
                </a:cubicBezTo>
                <a:close/>
                <a:moveTo>
                  <a:pt x="1455" y="674"/>
                </a:moveTo>
                <a:cubicBezTo>
                  <a:pt x="1452" y="671"/>
                  <a:pt x="1454" y="672"/>
                  <a:pt x="1449" y="669"/>
                </a:cubicBezTo>
                <a:cubicBezTo>
                  <a:pt x="1445" y="667"/>
                  <a:pt x="1441" y="665"/>
                  <a:pt x="1437" y="663"/>
                </a:cubicBezTo>
                <a:cubicBezTo>
                  <a:pt x="1432" y="666"/>
                  <a:pt x="1427" y="668"/>
                  <a:pt x="1422" y="670"/>
                </a:cubicBezTo>
                <a:cubicBezTo>
                  <a:pt x="1383" y="689"/>
                  <a:pt x="1345" y="710"/>
                  <a:pt x="1313" y="736"/>
                </a:cubicBezTo>
                <a:cubicBezTo>
                  <a:pt x="1300" y="747"/>
                  <a:pt x="1288" y="757"/>
                  <a:pt x="1276" y="769"/>
                </a:cubicBezTo>
                <a:cubicBezTo>
                  <a:pt x="1279" y="769"/>
                  <a:pt x="1282" y="770"/>
                  <a:pt x="1285" y="770"/>
                </a:cubicBezTo>
                <a:cubicBezTo>
                  <a:pt x="1289" y="769"/>
                  <a:pt x="1293" y="768"/>
                  <a:pt x="1298" y="767"/>
                </a:cubicBezTo>
                <a:cubicBezTo>
                  <a:pt x="1300" y="766"/>
                  <a:pt x="1302" y="766"/>
                  <a:pt x="1304" y="766"/>
                </a:cubicBezTo>
                <a:cubicBezTo>
                  <a:pt x="1310" y="760"/>
                  <a:pt x="1317" y="755"/>
                  <a:pt x="1323" y="750"/>
                </a:cubicBezTo>
                <a:cubicBezTo>
                  <a:pt x="1355" y="725"/>
                  <a:pt x="1391" y="704"/>
                  <a:pt x="1430" y="686"/>
                </a:cubicBezTo>
                <a:cubicBezTo>
                  <a:pt x="1438" y="682"/>
                  <a:pt x="1447" y="678"/>
                  <a:pt x="1455" y="674"/>
                </a:cubicBezTo>
                <a:close/>
                <a:moveTo>
                  <a:pt x="1879" y="120"/>
                </a:moveTo>
                <a:cubicBezTo>
                  <a:pt x="1880" y="115"/>
                  <a:pt x="1881" y="110"/>
                  <a:pt x="1883" y="105"/>
                </a:cubicBezTo>
                <a:cubicBezTo>
                  <a:pt x="1870" y="101"/>
                  <a:pt x="1857" y="97"/>
                  <a:pt x="1844" y="94"/>
                </a:cubicBezTo>
                <a:cubicBezTo>
                  <a:pt x="1800" y="82"/>
                  <a:pt x="1756" y="73"/>
                  <a:pt x="1712" y="65"/>
                </a:cubicBezTo>
                <a:cubicBezTo>
                  <a:pt x="1711" y="70"/>
                  <a:pt x="1710" y="75"/>
                  <a:pt x="1709" y="80"/>
                </a:cubicBezTo>
                <a:cubicBezTo>
                  <a:pt x="1753" y="88"/>
                  <a:pt x="1797" y="97"/>
                  <a:pt x="1840" y="109"/>
                </a:cubicBezTo>
                <a:cubicBezTo>
                  <a:pt x="1853" y="112"/>
                  <a:pt x="1866" y="116"/>
                  <a:pt x="1879" y="120"/>
                </a:cubicBezTo>
                <a:close/>
                <a:moveTo>
                  <a:pt x="3559" y="1762"/>
                </a:moveTo>
                <a:cubicBezTo>
                  <a:pt x="3567" y="1778"/>
                  <a:pt x="3578" y="1801"/>
                  <a:pt x="3587" y="1824"/>
                </a:cubicBezTo>
                <a:cubicBezTo>
                  <a:pt x="3591" y="1836"/>
                  <a:pt x="3595" y="1848"/>
                  <a:pt x="3599" y="1859"/>
                </a:cubicBezTo>
                <a:cubicBezTo>
                  <a:pt x="3600" y="1861"/>
                  <a:pt x="3601" y="1864"/>
                  <a:pt x="3602" y="1867"/>
                </a:cubicBezTo>
                <a:cubicBezTo>
                  <a:pt x="3602" y="1869"/>
                  <a:pt x="3603" y="1872"/>
                  <a:pt x="3604" y="1875"/>
                </a:cubicBezTo>
                <a:cubicBezTo>
                  <a:pt x="3605" y="1880"/>
                  <a:pt x="3607" y="1885"/>
                  <a:pt x="3608" y="1889"/>
                </a:cubicBezTo>
                <a:cubicBezTo>
                  <a:pt x="3613" y="1908"/>
                  <a:pt x="3617" y="1920"/>
                  <a:pt x="3617" y="1920"/>
                </a:cubicBezTo>
                <a:cubicBezTo>
                  <a:pt x="3647" y="1912"/>
                  <a:pt x="3647" y="1912"/>
                  <a:pt x="3647" y="1912"/>
                </a:cubicBezTo>
                <a:cubicBezTo>
                  <a:pt x="3647" y="1912"/>
                  <a:pt x="3643" y="1899"/>
                  <a:pt x="3638" y="1881"/>
                </a:cubicBezTo>
                <a:cubicBezTo>
                  <a:pt x="3636" y="1876"/>
                  <a:pt x="3635" y="1871"/>
                  <a:pt x="3633" y="1866"/>
                </a:cubicBezTo>
                <a:cubicBezTo>
                  <a:pt x="3633" y="1864"/>
                  <a:pt x="3632" y="1861"/>
                  <a:pt x="3631" y="1858"/>
                </a:cubicBezTo>
                <a:cubicBezTo>
                  <a:pt x="3630" y="1855"/>
                  <a:pt x="3629" y="1852"/>
                  <a:pt x="3628" y="1849"/>
                </a:cubicBezTo>
                <a:cubicBezTo>
                  <a:pt x="3624" y="1838"/>
                  <a:pt x="3620" y="1825"/>
                  <a:pt x="3615" y="1813"/>
                </a:cubicBezTo>
                <a:cubicBezTo>
                  <a:pt x="3606" y="1789"/>
                  <a:pt x="3595" y="1765"/>
                  <a:pt x="3586" y="1748"/>
                </a:cubicBezTo>
                <a:cubicBezTo>
                  <a:pt x="3581" y="1739"/>
                  <a:pt x="3577" y="1732"/>
                  <a:pt x="3574" y="1727"/>
                </a:cubicBezTo>
                <a:cubicBezTo>
                  <a:pt x="3571" y="1722"/>
                  <a:pt x="3570" y="1719"/>
                  <a:pt x="3570" y="1719"/>
                </a:cubicBezTo>
                <a:cubicBezTo>
                  <a:pt x="3544" y="1734"/>
                  <a:pt x="3544" y="1734"/>
                  <a:pt x="3544" y="1734"/>
                </a:cubicBezTo>
                <a:cubicBezTo>
                  <a:pt x="3544" y="1734"/>
                  <a:pt x="3545" y="1737"/>
                  <a:pt x="3548" y="1742"/>
                </a:cubicBezTo>
                <a:cubicBezTo>
                  <a:pt x="3551" y="1747"/>
                  <a:pt x="3555" y="1753"/>
                  <a:pt x="3559" y="1762"/>
                </a:cubicBezTo>
                <a:close/>
                <a:moveTo>
                  <a:pt x="48" y="70"/>
                </a:moveTo>
                <a:cubicBezTo>
                  <a:pt x="24" y="76"/>
                  <a:pt x="0" y="84"/>
                  <a:pt x="0" y="84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6"/>
                  <a:pt x="24" y="79"/>
                  <a:pt x="48" y="73"/>
                </a:cubicBezTo>
                <a:cubicBezTo>
                  <a:pt x="73" y="66"/>
                  <a:pt x="97" y="61"/>
                  <a:pt x="97" y="61"/>
                </a:cubicBezTo>
                <a:cubicBezTo>
                  <a:pt x="96" y="58"/>
                  <a:pt x="96" y="58"/>
                  <a:pt x="96" y="58"/>
                </a:cubicBezTo>
                <a:cubicBezTo>
                  <a:pt x="96" y="58"/>
                  <a:pt x="72" y="63"/>
                  <a:pt x="48" y="70"/>
                </a:cubicBezTo>
                <a:close/>
                <a:moveTo>
                  <a:pt x="1473" y="37"/>
                </a:moveTo>
                <a:cubicBezTo>
                  <a:pt x="1417" y="33"/>
                  <a:pt x="1363" y="30"/>
                  <a:pt x="1311" y="27"/>
                </a:cubicBezTo>
                <a:cubicBezTo>
                  <a:pt x="1311" y="32"/>
                  <a:pt x="1311" y="36"/>
                  <a:pt x="1311" y="40"/>
                </a:cubicBezTo>
                <a:cubicBezTo>
                  <a:pt x="1363" y="44"/>
                  <a:pt x="1417" y="47"/>
                  <a:pt x="1473" y="51"/>
                </a:cubicBezTo>
                <a:cubicBezTo>
                  <a:pt x="1473" y="46"/>
                  <a:pt x="1473" y="42"/>
                  <a:pt x="1473" y="37"/>
                </a:cubicBezTo>
                <a:close/>
                <a:moveTo>
                  <a:pt x="747" y="8"/>
                </a:moveTo>
                <a:cubicBezTo>
                  <a:pt x="720" y="7"/>
                  <a:pt x="695" y="7"/>
                  <a:pt x="673" y="6"/>
                </a:cubicBezTo>
                <a:cubicBezTo>
                  <a:pt x="629" y="5"/>
                  <a:pt x="595" y="5"/>
                  <a:pt x="571" y="4"/>
                </a:cubicBezTo>
                <a:cubicBezTo>
                  <a:pt x="559" y="3"/>
                  <a:pt x="550" y="3"/>
                  <a:pt x="544" y="2"/>
                </a:cubicBezTo>
                <a:cubicBezTo>
                  <a:pt x="541" y="2"/>
                  <a:pt x="539" y="2"/>
                  <a:pt x="537" y="1"/>
                </a:cubicBezTo>
                <a:cubicBezTo>
                  <a:pt x="536" y="1"/>
                  <a:pt x="535" y="0"/>
                  <a:pt x="535" y="0"/>
                </a:cubicBezTo>
                <a:cubicBezTo>
                  <a:pt x="535" y="0"/>
                  <a:pt x="536" y="1"/>
                  <a:pt x="537" y="1"/>
                </a:cubicBezTo>
                <a:cubicBezTo>
                  <a:pt x="539" y="2"/>
                  <a:pt x="541" y="2"/>
                  <a:pt x="544" y="3"/>
                </a:cubicBezTo>
                <a:cubicBezTo>
                  <a:pt x="550" y="4"/>
                  <a:pt x="559" y="6"/>
                  <a:pt x="571" y="7"/>
                </a:cubicBezTo>
                <a:cubicBezTo>
                  <a:pt x="594" y="9"/>
                  <a:pt x="629" y="12"/>
                  <a:pt x="673" y="15"/>
                </a:cubicBezTo>
                <a:cubicBezTo>
                  <a:pt x="695" y="16"/>
                  <a:pt x="720" y="17"/>
                  <a:pt x="746" y="18"/>
                </a:cubicBezTo>
                <a:cubicBezTo>
                  <a:pt x="763" y="19"/>
                  <a:pt x="780" y="19"/>
                  <a:pt x="798" y="20"/>
                </a:cubicBezTo>
                <a:cubicBezTo>
                  <a:pt x="798" y="16"/>
                  <a:pt x="798" y="12"/>
                  <a:pt x="797" y="9"/>
                </a:cubicBezTo>
                <a:cubicBezTo>
                  <a:pt x="780" y="8"/>
                  <a:pt x="763" y="8"/>
                  <a:pt x="747" y="8"/>
                </a:cubicBezTo>
                <a:close/>
                <a:moveTo>
                  <a:pt x="400" y="20"/>
                </a:moveTo>
                <a:cubicBezTo>
                  <a:pt x="374" y="22"/>
                  <a:pt x="349" y="23"/>
                  <a:pt x="330" y="25"/>
                </a:cubicBezTo>
                <a:cubicBezTo>
                  <a:pt x="311" y="26"/>
                  <a:pt x="298" y="27"/>
                  <a:pt x="298" y="27"/>
                </a:cubicBezTo>
                <a:cubicBezTo>
                  <a:pt x="298" y="31"/>
                  <a:pt x="298" y="31"/>
                  <a:pt x="298" y="31"/>
                </a:cubicBezTo>
                <a:cubicBezTo>
                  <a:pt x="298" y="31"/>
                  <a:pt x="311" y="30"/>
                  <a:pt x="330" y="29"/>
                </a:cubicBezTo>
                <a:cubicBezTo>
                  <a:pt x="349" y="27"/>
                  <a:pt x="374" y="26"/>
                  <a:pt x="400" y="25"/>
                </a:cubicBezTo>
                <a:cubicBezTo>
                  <a:pt x="451" y="22"/>
                  <a:pt x="502" y="22"/>
                  <a:pt x="502" y="22"/>
                </a:cubicBezTo>
                <a:cubicBezTo>
                  <a:pt x="502" y="17"/>
                  <a:pt x="502" y="17"/>
                  <a:pt x="502" y="17"/>
                </a:cubicBezTo>
                <a:cubicBezTo>
                  <a:pt x="502" y="17"/>
                  <a:pt x="451" y="18"/>
                  <a:pt x="400" y="20"/>
                </a:cubicBezTo>
                <a:close/>
                <a:moveTo>
                  <a:pt x="3411" y="1539"/>
                </a:moveTo>
                <a:cubicBezTo>
                  <a:pt x="3396" y="1527"/>
                  <a:pt x="3375" y="1512"/>
                  <a:pt x="3354" y="1498"/>
                </a:cubicBezTo>
                <a:cubicBezTo>
                  <a:pt x="3332" y="1483"/>
                  <a:pt x="3310" y="1470"/>
                  <a:pt x="3293" y="1461"/>
                </a:cubicBezTo>
                <a:cubicBezTo>
                  <a:pt x="3284" y="1456"/>
                  <a:pt x="3277" y="1452"/>
                  <a:pt x="3272" y="1450"/>
                </a:cubicBezTo>
                <a:cubicBezTo>
                  <a:pt x="3267" y="1447"/>
                  <a:pt x="3264" y="1446"/>
                  <a:pt x="3264" y="1446"/>
                </a:cubicBezTo>
                <a:cubicBezTo>
                  <a:pt x="3251" y="1470"/>
                  <a:pt x="3251" y="1470"/>
                  <a:pt x="3251" y="1470"/>
                </a:cubicBezTo>
                <a:cubicBezTo>
                  <a:pt x="3251" y="1470"/>
                  <a:pt x="3254" y="1472"/>
                  <a:pt x="3259" y="1474"/>
                </a:cubicBezTo>
                <a:cubicBezTo>
                  <a:pt x="3264" y="1477"/>
                  <a:pt x="3271" y="1481"/>
                  <a:pt x="3279" y="1485"/>
                </a:cubicBezTo>
                <a:cubicBezTo>
                  <a:pt x="3295" y="1495"/>
                  <a:pt x="3317" y="1507"/>
                  <a:pt x="3338" y="1521"/>
                </a:cubicBezTo>
                <a:cubicBezTo>
                  <a:pt x="3359" y="1535"/>
                  <a:pt x="3379" y="1550"/>
                  <a:pt x="3393" y="1562"/>
                </a:cubicBezTo>
                <a:cubicBezTo>
                  <a:pt x="3401" y="1568"/>
                  <a:pt x="3407" y="1573"/>
                  <a:pt x="3411" y="1576"/>
                </a:cubicBezTo>
                <a:cubicBezTo>
                  <a:pt x="3415" y="1580"/>
                  <a:pt x="3417" y="1582"/>
                  <a:pt x="3417" y="1582"/>
                </a:cubicBezTo>
                <a:cubicBezTo>
                  <a:pt x="3436" y="1560"/>
                  <a:pt x="3436" y="1560"/>
                  <a:pt x="3436" y="1560"/>
                </a:cubicBezTo>
                <a:cubicBezTo>
                  <a:pt x="3436" y="1560"/>
                  <a:pt x="3434" y="1558"/>
                  <a:pt x="3430" y="1554"/>
                </a:cubicBezTo>
                <a:cubicBezTo>
                  <a:pt x="3425" y="1551"/>
                  <a:pt x="3419" y="1545"/>
                  <a:pt x="3411" y="1539"/>
                </a:cubicBezTo>
                <a:close/>
                <a:moveTo>
                  <a:pt x="3397" y="2879"/>
                </a:moveTo>
                <a:cubicBezTo>
                  <a:pt x="3391" y="2887"/>
                  <a:pt x="3384" y="2897"/>
                  <a:pt x="3376" y="2907"/>
                </a:cubicBezTo>
                <a:cubicBezTo>
                  <a:pt x="3361" y="2926"/>
                  <a:pt x="3346" y="2946"/>
                  <a:pt x="3346" y="2946"/>
                </a:cubicBezTo>
                <a:cubicBezTo>
                  <a:pt x="3374" y="2968"/>
                  <a:pt x="3374" y="2968"/>
                  <a:pt x="3374" y="2968"/>
                </a:cubicBezTo>
                <a:cubicBezTo>
                  <a:pt x="3374" y="2968"/>
                  <a:pt x="3390" y="2948"/>
                  <a:pt x="3405" y="2928"/>
                </a:cubicBezTo>
                <a:cubicBezTo>
                  <a:pt x="3413" y="2918"/>
                  <a:pt x="3420" y="2908"/>
                  <a:pt x="3426" y="2900"/>
                </a:cubicBezTo>
                <a:cubicBezTo>
                  <a:pt x="3431" y="2893"/>
                  <a:pt x="3435" y="2888"/>
                  <a:pt x="3435" y="2888"/>
                </a:cubicBezTo>
                <a:cubicBezTo>
                  <a:pt x="3406" y="2867"/>
                  <a:pt x="3406" y="2867"/>
                  <a:pt x="3406" y="2867"/>
                </a:cubicBezTo>
                <a:cubicBezTo>
                  <a:pt x="3406" y="2867"/>
                  <a:pt x="3402" y="2872"/>
                  <a:pt x="3397" y="2879"/>
                </a:cubicBezTo>
                <a:close/>
                <a:moveTo>
                  <a:pt x="2978" y="1333"/>
                </a:moveTo>
                <a:cubicBezTo>
                  <a:pt x="2966" y="1329"/>
                  <a:pt x="2953" y="1325"/>
                  <a:pt x="2942" y="1322"/>
                </a:cubicBezTo>
                <a:cubicBezTo>
                  <a:pt x="2936" y="1320"/>
                  <a:pt x="2931" y="1318"/>
                  <a:pt x="2925" y="1317"/>
                </a:cubicBezTo>
                <a:cubicBezTo>
                  <a:pt x="2920" y="1315"/>
                  <a:pt x="2915" y="1314"/>
                  <a:pt x="2910" y="1313"/>
                </a:cubicBezTo>
                <a:cubicBezTo>
                  <a:pt x="2892" y="1307"/>
                  <a:pt x="2880" y="1304"/>
                  <a:pt x="2880" y="1304"/>
                </a:cubicBezTo>
                <a:cubicBezTo>
                  <a:pt x="2873" y="1329"/>
                  <a:pt x="2873" y="1329"/>
                  <a:pt x="2873" y="1329"/>
                </a:cubicBezTo>
                <a:cubicBezTo>
                  <a:pt x="2873" y="1329"/>
                  <a:pt x="2885" y="1333"/>
                  <a:pt x="2903" y="1338"/>
                </a:cubicBezTo>
                <a:cubicBezTo>
                  <a:pt x="2908" y="1339"/>
                  <a:pt x="2913" y="1341"/>
                  <a:pt x="2918" y="1342"/>
                </a:cubicBezTo>
                <a:cubicBezTo>
                  <a:pt x="2923" y="1344"/>
                  <a:pt x="2929" y="1345"/>
                  <a:pt x="2934" y="1347"/>
                </a:cubicBezTo>
                <a:cubicBezTo>
                  <a:pt x="2946" y="1351"/>
                  <a:pt x="2958" y="1355"/>
                  <a:pt x="2970" y="1358"/>
                </a:cubicBezTo>
                <a:cubicBezTo>
                  <a:pt x="2994" y="1366"/>
                  <a:pt x="3018" y="1374"/>
                  <a:pt x="3036" y="1380"/>
                </a:cubicBezTo>
                <a:cubicBezTo>
                  <a:pt x="3054" y="1387"/>
                  <a:pt x="3066" y="1391"/>
                  <a:pt x="3066" y="1391"/>
                </a:cubicBezTo>
                <a:cubicBezTo>
                  <a:pt x="3075" y="1365"/>
                  <a:pt x="3075" y="1365"/>
                  <a:pt x="3075" y="1365"/>
                </a:cubicBezTo>
                <a:cubicBezTo>
                  <a:pt x="3075" y="1365"/>
                  <a:pt x="3063" y="1361"/>
                  <a:pt x="3045" y="1355"/>
                </a:cubicBezTo>
                <a:cubicBezTo>
                  <a:pt x="3027" y="1348"/>
                  <a:pt x="3002" y="1341"/>
                  <a:pt x="2978" y="1333"/>
                </a:cubicBezTo>
                <a:close/>
                <a:moveTo>
                  <a:pt x="2579" y="1243"/>
                </a:moveTo>
                <a:cubicBezTo>
                  <a:pt x="2553" y="1239"/>
                  <a:pt x="2528" y="1236"/>
                  <a:pt x="2509" y="1234"/>
                </a:cubicBezTo>
                <a:cubicBezTo>
                  <a:pt x="2490" y="1231"/>
                  <a:pt x="2477" y="1230"/>
                  <a:pt x="2477" y="1230"/>
                </a:cubicBezTo>
                <a:cubicBezTo>
                  <a:pt x="2474" y="1254"/>
                  <a:pt x="2474" y="1254"/>
                  <a:pt x="2474" y="1254"/>
                </a:cubicBezTo>
                <a:cubicBezTo>
                  <a:pt x="2474" y="1254"/>
                  <a:pt x="2487" y="1256"/>
                  <a:pt x="2506" y="1258"/>
                </a:cubicBezTo>
                <a:cubicBezTo>
                  <a:pt x="2525" y="1260"/>
                  <a:pt x="2550" y="1264"/>
                  <a:pt x="2575" y="1268"/>
                </a:cubicBezTo>
                <a:cubicBezTo>
                  <a:pt x="2600" y="1271"/>
                  <a:pt x="2625" y="1275"/>
                  <a:pt x="2644" y="1279"/>
                </a:cubicBezTo>
                <a:cubicBezTo>
                  <a:pt x="2663" y="1282"/>
                  <a:pt x="2675" y="1284"/>
                  <a:pt x="2675" y="1284"/>
                </a:cubicBezTo>
                <a:cubicBezTo>
                  <a:pt x="2680" y="1259"/>
                  <a:pt x="2680" y="1259"/>
                  <a:pt x="2680" y="1259"/>
                </a:cubicBezTo>
                <a:cubicBezTo>
                  <a:pt x="2680" y="1259"/>
                  <a:pt x="2667" y="1257"/>
                  <a:pt x="2648" y="1254"/>
                </a:cubicBezTo>
                <a:cubicBezTo>
                  <a:pt x="2629" y="1251"/>
                  <a:pt x="2604" y="1247"/>
                  <a:pt x="2579" y="1243"/>
                </a:cubicBezTo>
                <a:close/>
                <a:moveTo>
                  <a:pt x="3591" y="2521"/>
                </a:moveTo>
                <a:cubicBezTo>
                  <a:pt x="3589" y="2526"/>
                  <a:pt x="3587" y="2533"/>
                  <a:pt x="3583" y="2542"/>
                </a:cubicBezTo>
                <a:cubicBezTo>
                  <a:pt x="3577" y="2560"/>
                  <a:pt x="3567" y="2583"/>
                  <a:pt x="3557" y="2606"/>
                </a:cubicBezTo>
                <a:cubicBezTo>
                  <a:pt x="3547" y="2629"/>
                  <a:pt x="3536" y="2652"/>
                  <a:pt x="3528" y="2668"/>
                </a:cubicBezTo>
                <a:cubicBezTo>
                  <a:pt x="3519" y="2685"/>
                  <a:pt x="3513" y="2696"/>
                  <a:pt x="3513" y="2696"/>
                </a:cubicBezTo>
                <a:cubicBezTo>
                  <a:pt x="3544" y="2713"/>
                  <a:pt x="3544" y="2713"/>
                  <a:pt x="3544" y="2713"/>
                </a:cubicBezTo>
                <a:cubicBezTo>
                  <a:pt x="3544" y="2713"/>
                  <a:pt x="3550" y="2701"/>
                  <a:pt x="3558" y="2684"/>
                </a:cubicBezTo>
                <a:cubicBezTo>
                  <a:pt x="3567" y="2667"/>
                  <a:pt x="3578" y="2643"/>
                  <a:pt x="3589" y="2620"/>
                </a:cubicBezTo>
                <a:cubicBezTo>
                  <a:pt x="3599" y="2596"/>
                  <a:pt x="3608" y="2572"/>
                  <a:pt x="3615" y="2554"/>
                </a:cubicBezTo>
                <a:cubicBezTo>
                  <a:pt x="3618" y="2545"/>
                  <a:pt x="3621" y="2537"/>
                  <a:pt x="3623" y="2532"/>
                </a:cubicBezTo>
                <a:cubicBezTo>
                  <a:pt x="3625" y="2527"/>
                  <a:pt x="3626" y="2524"/>
                  <a:pt x="3626" y="2524"/>
                </a:cubicBezTo>
                <a:cubicBezTo>
                  <a:pt x="3594" y="2512"/>
                  <a:pt x="3594" y="2512"/>
                  <a:pt x="3594" y="2512"/>
                </a:cubicBezTo>
                <a:cubicBezTo>
                  <a:pt x="3594" y="2512"/>
                  <a:pt x="3593" y="2515"/>
                  <a:pt x="3591" y="2521"/>
                </a:cubicBezTo>
                <a:close/>
                <a:moveTo>
                  <a:pt x="3682" y="2148"/>
                </a:moveTo>
                <a:cubicBezTo>
                  <a:pt x="3682" y="2138"/>
                  <a:pt x="3682" y="2130"/>
                  <a:pt x="3681" y="2124"/>
                </a:cubicBezTo>
                <a:cubicBezTo>
                  <a:pt x="3681" y="2119"/>
                  <a:pt x="3681" y="2116"/>
                  <a:pt x="3681" y="2116"/>
                </a:cubicBezTo>
                <a:cubicBezTo>
                  <a:pt x="3649" y="2118"/>
                  <a:pt x="3649" y="2118"/>
                  <a:pt x="3649" y="2118"/>
                </a:cubicBezTo>
                <a:cubicBezTo>
                  <a:pt x="3649" y="2118"/>
                  <a:pt x="3649" y="2121"/>
                  <a:pt x="3649" y="2126"/>
                </a:cubicBezTo>
                <a:cubicBezTo>
                  <a:pt x="3650" y="2132"/>
                  <a:pt x="3650" y="2140"/>
                  <a:pt x="3650" y="2149"/>
                </a:cubicBezTo>
                <a:cubicBezTo>
                  <a:pt x="3651" y="2168"/>
                  <a:pt x="3651" y="2193"/>
                  <a:pt x="3650" y="2218"/>
                </a:cubicBezTo>
                <a:cubicBezTo>
                  <a:pt x="3649" y="2243"/>
                  <a:pt x="3647" y="2268"/>
                  <a:pt x="3645" y="2287"/>
                </a:cubicBezTo>
                <a:cubicBezTo>
                  <a:pt x="3644" y="2296"/>
                  <a:pt x="3643" y="2304"/>
                  <a:pt x="3642" y="2309"/>
                </a:cubicBezTo>
                <a:cubicBezTo>
                  <a:pt x="3642" y="2315"/>
                  <a:pt x="3641" y="2318"/>
                  <a:pt x="3641" y="2318"/>
                </a:cubicBezTo>
                <a:cubicBezTo>
                  <a:pt x="3674" y="2322"/>
                  <a:pt x="3674" y="2322"/>
                  <a:pt x="3674" y="2322"/>
                </a:cubicBezTo>
                <a:cubicBezTo>
                  <a:pt x="3674" y="2322"/>
                  <a:pt x="3674" y="2319"/>
                  <a:pt x="3675" y="2313"/>
                </a:cubicBezTo>
                <a:cubicBezTo>
                  <a:pt x="3676" y="2308"/>
                  <a:pt x="3677" y="2300"/>
                  <a:pt x="3678" y="2290"/>
                </a:cubicBezTo>
                <a:cubicBezTo>
                  <a:pt x="3680" y="2271"/>
                  <a:pt x="3682" y="2245"/>
                  <a:pt x="3682" y="2219"/>
                </a:cubicBezTo>
                <a:cubicBezTo>
                  <a:pt x="3683" y="2193"/>
                  <a:pt x="3683" y="2167"/>
                  <a:pt x="3682" y="2148"/>
                </a:cubicBezTo>
                <a:close/>
                <a:moveTo>
                  <a:pt x="2076" y="230"/>
                </a:moveTo>
                <a:cubicBezTo>
                  <a:pt x="2082" y="230"/>
                  <a:pt x="2088" y="229"/>
                  <a:pt x="2094" y="229"/>
                </a:cubicBezTo>
                <a:cubicBezTo>
                  <a:pt x="2083" y="211"/>
                  <a:pt x="2068" y="197"/>
                  <a:pt x="2052" y="185"/>
                </a:cubicBezTo>
                <a:cubicBezTo>
                  <a:pt x="2032" y="169"/>
                  <a:pt x="2010" y="156"/>
                  <a:pt x="1987" y="145"/>
                </a:cubicBezTo>
                <a:cubicBezTo>
                  <a:pt x="1974" y="139"/>
                  <a:pt x="1961" y="133"/>
                  <a:pt x="1948" y="128"/>
                </a:cubicBezTo>
                <a:cubicBezTo>
                  <a:pt x="1948" y="133"/>
                  <a:pt x="1947" y="139"/>
                  <a:pt x="1946" y="144"/>
                </a:cubicBezTo>
                <a:cubicBezTo>
                  <a:pt x="1958" y="149"/>
                  <a:pt x="1969" y="154"/>
                  <a:pt x="1980" y="159"/>
                </a:cubicBezTo>
                <a:cubicBezTo>
                  <a:pt x="2002" y="170"/>
                  <a:pt x="2023" y="182"/>
                  <a:pt x="2043" y="197"/>
                </a:cubicBezTo>
                <a:cubicBezTo>
                  <a:pt x="2055" y="207"/>
                  <a:pt x="2066" y="218"/>
                  <a:pt x="2076" y="230"/>
                </a:cubicBezTo>
                <a:close/>
                <a:moveTo>
                  <a:pt x="1949" y="472"/>
                </a:moveTo>
                <a:cubicBezTo>
                  <a:pt x="1906" y="496"/>
                  <a:pt x="1861" y="515"/>
                  <a:pt x="1816" y="532"/>
                </a:cubicBezTo>
                <a:cubicBezTo>
                  <a:pt x="1814" y="533"/>
                  <a:pt x="1812" y="534"/>
                  <a:pt x="1810" y="535"/>
                </a:cubicBezTo>
                <a:cubicBezTo>
                  <a:pt x="1813" y="539"/>
                  <a:pt x="1816" y="544"/>
                  <a:pt x="1819" y="549"/>
                </a:cubicBezTo>
                <a:cubicBezTo>
                  <a:pt x="1820" y="549"/>
                  <a:pt x="1821" y="549"/>
                  <a:pt x="1822" y="548"/>
                </a:cubicBezTo>
                <a:cubicBezTo>
                  <a:pt x="1868" y="531"/>
                  <a:pt x="1914" y="511"/>
                  <a:pt x="1957" y="486"/>
                </a:cubicBezTo>
                <a:cubicBezTo>
                  <a:pt x="1961" y="484"/>
                  <a:pt x="1965" y="482"/>
                  <a:pt x="1969" y="480"/>
                </a:cubicBezTo>
                <a:cubicBezTo>
                  <a:pt x="1963" y="477"/>
                  <a:pt x="1958" y="474"/>
                  <a:pt x="1952" y="470"/>
                </a:cubicBezTo>
                <a:cubicBezTo>
                  <a:pt x="1951" y="471"/>
                  <a:pt x="1950" y="471"/>
                  <a:pt x="1949" y="472"/>
                </a:cubicBezTo>
                <a:close/>
                <a:moveTo>
                  <a:pt x="1835" y="1182"/>
                </a:moveTo>
                <a:cubicBezTo>
                  <a:pt x="1816" y="1180"/>
                  <a:pt x="1790" y="1179"/>
                  <a:pt x="1765" y="1178"/>
                </a:cubicBezTo>
                <a:cubicBezTo>
                  <a:pt x="1739" y="1177"/>
                  <a:pt x="1714" y="1176"/>
                  <a:pt x="1695" y="1175"/>
                </a:cubicBezTo>
                <a:cubicBezTo>
                  <a:pt x="1676" y="1174"/>
                  <a:pt x="1663" y="1173"/>
                  <a:pt x="1663" y="1173"/>
                </a:cubicBezTo>
                <a:cubicBezTo>
                  <a:pt x="1662" y="1194"/>
                  <a:pt x="1662" y="1194"/>
                  <a:pt x="1662" y="1194"/>
                </a:cubicBezTo>
                <a:cubicBezTo>
                  <a:pt x="1662" y="1194"/>
                  <a:pt x="1675" y="1195"/>
                  <a:pt x="1694" y="1196"/>
                </a:cubicBezTo>
                <a:cubicBezTo>
                  <a:pt x="1713" y="1197"/>
                  <a:pt x="1738" y="1198"/>
                  <a:pt x="1764" y="1199"/>
                </a:cubicBezTo>
                <a:cubicBezTo>
                  <a:pt x="1789" y="1200"/>
                  <a:pt x="1815" y="1202"/>
                  <a:pt x="1834" y="1203"/>
                </a:cubicBezTo>
                <a:cubicBezTo>
                  <a:pt x="1843" y="1204"/>
                  <a:pt x="1851" y="1204"/>
                  <a:pt x="1857" y="1205"/>
                </a:cubicBezTo>
                <a:cubicBezTo>
                  <a:pt x="1862" y="1205"/>
                  <a:pt x="1865" y="1205"/>
                  <a:pt x="1865" y="1205"/>
                </a:cubicBezTo>
                <a:cubicBezTo>
                  <a:pt x="1867" y="1184"/>
                  <a:pt x="1867" y="1184"/>
                  <a:pt x="1867" y="1184"/>
                </a:cubicBezTo>
                <a:cubicBezTo>
                  <a:pt x="1867" y="1184"/>
                  <a:pt x="1864" y="1184"/>
                  <a:pt x="1858" y="1183"/>
                </a:cubicBezTo>
                <a:cubicBezTo>
                  <a:pt x="1853" y="1183"/>
                  <a:pt x="1845" y="1182"/>
                  <a:pt x="1835" y="1182"/>
                </a:cubicBezTo>
                <a:close/>
                <a:moveTo>
                  <a:pt x="2069" y="1220"/>
                </a:moveTo>
                <a:cubicBezTo>
                  <a:pt x="2272" y="1234"/>
                  <a:pt x="2272" y="1234"/>
                  <a:pt x="2272" y="1234"/>
                </a:cubicBezTo>
                <a:cubicBezTo>
                  <a:pt x="2274" y="1211"/>
                  <a:pt x="2274" y="1211"/>
                  <a:pt x="2274" y="1211"/>
                </a:cubicBezTo>
                <a:cubicBezTo>
                  <a:pt x="2070" y="1197"/>
                  <a:pt x="2070" y="1197"/>
                  <a:pt x="2070" y="1197"/>
                </a:cubicBezTo>
                <a:lnTo>
                  <a:pt x="2069" y="1220"/>
                </a:lnTo>
                <a:close/>
                <a:moveTo>
                  <a:pt x="2100" y="361"/>
                </a:moveTo>
                <a:cubicBezTo>
                  <a:pt x="2105" y="349"/>
                  <a:pt x="2110" y="337"/>
                  <a:pt x="2113" y="324"/>
                </a:cubicBezTo>
                <a:cubicBezTo>
                  <a:pt x="2113" y="321"/>
                  <a:pt x="2114" y="319"/>
                  <a:pt x="2114" y="316"/>
                </a:cubicBezTo>
                <a:cubicBezTo>
                  <a:pt x="2113" y="316"/>
                  <a:pt x="2113" y="316"/>
                  <a:pt x="2112" y="316"/>
                </a:cubicBezTo>
                <a:cubicBezTo>
                  <a:pt x="2107" y="316"/>
                  <a:pt x="2102" y="316"/>
                  <a:pt x="2098" y="316"/>
                </a:cubicBezTo>
                <a:cubicBezTo>
                  <a:pt x="2097" y="317"/>
                  <a:pt x="2097" y="319"/>
                  <a:pt x="2097" y="320"/>
                </a:cubicBezTo>
                <a:cubicBezTo>
                  <a:pt x="2094" y="332"/>
                  <a:pt x="2090" y="343"/>
                  <a:pt x="2085" y="354"/>
                </a:cubicBezTo>
                <a:cubicBezTo>
                  <a:pt x="2080" y="365"/>
                  <a:pt x="2073" y="375"/>
                  <a:pt x="2066" y="384"/>
                </a:cubicBezTo>
                <a:cubicBezTo>
                  <a:pt x="2051" y="403"/>
                  <a:pt x="2033" y="419"/>
                  <a:pt x="2013" y="432"/>
                </a:cubicBezTo>
                <a:cubicBezTo>
                  <a:pt x="2019" y="435"/>
                  <a:pt x="2024" y="437"/>
                  <a:pt x="2030" y="439"/>
                </a:cubicBezTo>
                <a:cubicBezTo>
                  <a:pt x="2031" y="439"/>
                  <a:pt x="2031" y="439"/>
                  <a:pt x="2032" y="439"/>
                </a:cubicBezTo>
                <a:cubicBezTo>
                  <a:pt x="2049" y="426"/>
                  <a:pt x="2065" y="412"/>
                  <a:pt x="2079" y="395"/>
                </a:cubicBezTo>
                <a:cubicBezTo>
                  <a:pt x="2087" y="384"/>
                  <a:pt x="2094" y="373"/>
                  <a:pt x="2100" y="361"/>
                </a:cubicBezTo>
                <a:close/>
                <a:moveTo>
                  <a:pt x="1733" y="579"/>
                </a:moveTo>
                <a:cubicBezTo>
                  <a:pt x="1730" y="574"/>
                  <a:pt x="1728" y="569"/>
                  <a:pt x="1725" y="564"/>
                </a:cubicBezTo>
                <a:cubicBezTo>
                  <a:pt x="1710" y="568"/>
                  <a:pt x="1695" y="573"/>
                  <a:pt x="1680" y="578"/>
                </a:cubicBezTo>
                <a:cubicBezTo>
                  <a:pt x="1638" y="591"/>
                  <a:pt x="1596" y="604"/>
                  <a:pt x="1555" y="618"/>
                </a:cubicBezTo>
                <a:cubicBezTo>
                  <a:pt x="1557" y="623"/>
                  <a:pt x="1559" y="628"/>
                  <a:pt x="1561" y="634"/>
                </a:cubicBezTo>
                <a:cubicBezTo>
                  <a:pt x="1601" y="620"/>
                  <a:pt x="1643" y="607"/>
                  <a:pt x="1685" y="594"/>
                </a:cubicBezTo>
                <a:cubicBezTo>
                  <a:pt x="1701" y="589"/>
                  <a:pt x="1717" y="584"/>
                  <a:pt x="1733" y="5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FNB Sans Regular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50161" y="1237144"/>
            <a:ext cx="469286" cy="667962"/>
            <a:chOff x="2550161" y="1237144"/>
            <a:chExt cx="469286" cy="667962"/>
          </a:xfrm>
        </p:grpSpPr>
        <p:grpSp>
          <p:nvGrpSpPr>
            <p:cNvPr id="7350" name="Group 7349"/>
            <p:cNvGrpSpPr/>
            <p:nvPr/>
          </p:nvGrpSpPr>
          <p:grpSpPr>
            <a:xfrm>
              <a:off x="2550161" y="1237144"/>
              <a:ext cx="469286" cy="667962"/>
              <a:chOff x="2550161" y="1237144"/>
              <a:chExt cx="469286" cy="667962"/>
            </a:xfrm>
          </p:grpSpPr>
          <p:sp>
            <p:nvSpPr>
              <p:cNvPr id="7319" name="Freeform 180"/>
              <p:cNvSpPr>
                <a:spLocks/>
              </p:cNvSpPr>
              <p:nvPr/>
            </p:nvSpPr>
            <p:spPr bwMode="auto">
              <a:xfrm>
                <a:off x="2554443" y="1241426"/>
                <a:ext cx="459009" cy="655974"/>
              </a:xfrm>
              <a:custGeom>
                <a:avLst/>
                <a:gdLst>
                  <a:gd name="T0" fmla="*/ 114 w 227"/>
                  <a:gd name="T1" fmla="*/ 0 h 324"/>
                  <a:gd name="T2" fmla="*/ 0 w 227"/>
                  <a:gd name="T3" fmla="*/ 114 h 324"/>
                  <a:gd name="T4" fmla="*/ 114 w 227"/>
                  <a:gd name="T5" fmla="*/ 324 h 324"/>
                  <a:gd name="T6" fmla="*/ 227 w 227"/>
                  <a:gd name="T7" fmla="*/ 114 h 324"/>
                  <a:gd name="T8" fmla="*/ 114 w 227"/>
                  <a:gd name="T9" fmla="*/ 0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324">
                    <a:moveTo>
                      <a:pt x="114" y="0"/>
                    </a:moveTo>
                    <a:cubicBezTo>
                      <a:pt x="51" y="0"/>
                      <a:pt x="0" y="51"/>
                      <a:pt x="0" y="114"/>
                    </a:cubicBezTo>
                    <a:cubicBezTo>
                      <a:pt x="0" y="192"/>
                      <a:pt x="114" y="324"/>
                      <a:pt x="114" y="324"/>
                    </a:cubicBezTo>
                    <a:cubicBezTo>
                      <a:pt x="114" y="324"/>
                      <a:pt x="227" y="192"/>
                      <a:pt x="227" y="114"/>
                    </a:cubicBezTo>
                    <a:cubicBezTo>
                      <a:pt x="227" y="51"/>
                      <a:pt x="176" y="0"/>
                      <a:pt x="1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0" name="Freeform 181"/>
              <p:cNvSpPr>
                <a:spLocks/>
              </p:cNvSpPr>
              <p:nvPr/>
            </p:nvSpPr>
            <p:spPr bwMode="auto">
              <a:xfrm>
                <a:off x="2551874" y="1459798"/>
                <a:ext cx="467573" cy="445308"/>
              </a:xfrm>
              <a:custGeom>
                <a:avLst/>
                <a:gdLst>
                  <a:gd name="T0" fmla="*/ 116 w 231"/>
                  <a:gd name="T1" fmla="*/ 209 h 220"/>
                  <a:gd name="T2" fmla="*/ 0 w 231"/>
                  <a:gd name="T3" fmla="*/ 0 h 220"/>
                  <a:gd name="T4" fmla="*/ 0 w 231"/>
                  <a:gd name="T5" fmla="*/ 6 h 220"/>
                  <a:gd name="T6" fmla="*/ 116 w 231"/>
                  <a:gd name="T7" fmla="*/ 220 h 220"/>
                  <a:gd name="T8" fmla="*/ 231 w 231"/>
                  <a:gd name="T9" fmla="*/ 6 h 220"/>
                  <a:gd name="T10" fmla="*/ 231 w 231"/>
                  <a:gd name="T11" fmla="*/ 0 h 220"/>
                  <a:gd name="T12" fmla="*/ 116 w 231"/>
                  <a:gd name="T13" fmla="*/ 209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1" h="220">
                    <a:moveTo>
                      <a:pt x="116" y="209"/>
                    </a:moveTo>
                    <a:cubicBezTo>
                      <a:pt x="116" y="209"/>
                      <a:pt x="4" y="80"/>
                      <a:pt x="0" y="0"/>
                    </a:cubicBezTo>
                    <a:cubicBezTo>
                      <a:pt x="0" y="2"/>
                      <a:pt x="0" y="4"/>
                      <a:pt x="0" y="6"/>
                    </a:cubicBezTo>
                    <a:cubicBezTo>
                      <a:pt x="0" y="86"/>
                      <a:pt x="116" y="220"/>
                      <a:pt x="116" y="220"/>
                    </a:cubicBezTo>
                    <a:cubicBezTo>
                      <a:pt x="116" y="220"/>
                      <a:pt x="231" y="86"/>
                      <a:pt x="231" y="6"/>
                    </a:cubicBezTo>
                    <a:cubicBezTo>
                      <a:pt x="231" y="4"/>
                      <a:pt x="231" y="2"/>
                      <a:pt x="231" y="0"/>
                    </a:cubicBezTo>
                    <a:cubicBezTo>
                      <a:pt x="227" y="80"/>
                      <a:pt x="116" y="209"/>
                      <a:pt x="116" y="20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1" name="Freeform 182"/>
              <p:cNvSpPr>
                <a:spLocks/>
              </p:cNvSpPr>
              <p:nvPr/>
            </p:nvSpPr>
            <p:spPr bwMode="auto">
              <a:xfrm>
                <a:off x="2551874" y="1237144"/>
                <a:ext cx="461578" cy="297158"/>
              </a:xfrm>
              <a:custGeom>
                <a:avLst/>
                <a:gdLst>
                  <a:gd name="T0" fmla="*/ 1 w 228"/>
                  <a:gd name="T1" fmla="*/ 122 h 147"/>
                  <a:gd name="T2" fmla="*/ 117 w 228"/>
                  <a:gd name="T3" fmla="*/ 7 h 147"/>
                  <a:gd name="T4" fmla="*/ 228 w 228"/>
                  <a:gd name="T5" fmla="*/ 91 h 147"/>
                  <a:gd name="T6" fmla="*/ 116 w 228"/>
                  <a:gd name="T7" fmla="*/ 0 h 147"/>
                  <a:gd name="T8" fmla="*/ 0 w 228"/>
                  <a:gd name="T9" fmla="*/ 116 h 147"/>
                  <a:gd name="T10" fmla="*/ 5 w 228"/>
                  <a:gd name="T11" fmla="*/ 147 h 147"/>
                  <a:gd name="T12" fmla="*/ 1 w 228"/>
                  <a:gd name="T13" fmla="*/ 122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8" h="147">
                    <a:moveTo>
                      <a:pt x="1" y="122"/>
                    </a:moveTo>
                    <a:cubicBezTo>
                      <a:pt x="1" y="58"/>
                      <a:pt x="53" y="7"/>
                      <a:pt x="117" y="7"/>
                    </a:cubicBezTo>
                    <a:cubicBezTo>
                      <a:pt x="170" y="7"/>
                      <a:pt x="215" y="42"/>
                      <a:pt x="228" y="91"/>
                    </a:cubicBezTo>
                    <a:cubicBezTo>
                      <a:pt x="217" y="39"/>
                      <a:pt x="171" y="0"/>
                      <a:pt x="116" y="0"/>
                    </a:cubicBezTo>
                    <a:cubicBezTo>
                      <a:pt x="52" y="0"/>
                      <a:pt x="0" y="52"/>
                      <a:pt x="0" y="116"/>
                    </a:cubicBezTo>
                    <a:cubicBezTo>
                      <a:pt x="0" y="126"/>
                      <a:pt x="2" y="136"/>
                      <a:pt x="5" y="147"/>
                    </a:cubicBezTo>
                    <a:cubicBezTo>
                      <a:pt x="3" y="138"/>
                      <a:pt x="1" y="130"/>
                      <a:pt x="1" y="12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2" name="Freeform 183"/>
              <p:cNvSpPr>
                <a:spLocks/>
              </p:cNvSpPr>
              <p:nvPr/>
            </p:nvSpPr>
            <p:spPr bwMode="auto">
              <a:xfrm>
                <a:off x="2556156" y="1253415"/>
                <a:ext cx="459009" cy="459867"/>
              </a:xfrm>
              <a:custGeom>
                <a:avLst/>
                <a:gdLst>
                  <a:gd name="T0" fmla="*/ 190 w 227"/>
                  <a:gd name="T1" fmla="*/ 72 h 227"/>
                  <a:gd name="T2" fmla="*/ 71 w 227"/>
                  <a:gd name="T3" fmla="*/ 188 h 227"/>
                  <a:gd name="T4" fmla="*/ 39 w 227"/>
                  <a:gd name="T5" fmla="*/ 156 h 227"/>
                  <a:gd name="T6" fmla="*/ 155 w 227"/>
                  <a:gd name="T7" fmla="*/ 37 h 227"/>
                  <a:gd name="T8" fmla="*/ 190 w 227"/>
                  <a:gd name="T9" fmla="*/ 72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7" h="227">
                    <a:moveTo>
                      <a:pt x="190" y="72"/>
                    </a:moveTo>
                    <a:cubicBezTo>
                      <a:pt x="227" y="151"/>
                      <a:pt x="150" y="227"/>
                      <a:pt x="71" y="188"/>
                    </a:cubicBezTo>
                    <a:cubicBezTo>
                      <a:pt x="57" y="181"/>
                      <a:pt x="46" y="170"/>
                      <a:pt x="39" y="156"/>
                    </a:cubicBezTo>
                    <a:cubicBezTo>
                      <a:pt x="0" y="78"/>
                      <a:pt x="77" y="0"/>
                      <a:pt x="155" y="37"/>
                    </a:cubicBezTo>
                    <a:cubicBezTo>
                      <a:pt x="171" y="44"/>
                      <a:pt x="183" y="57"/>
                      <a:pt x="190" y="7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3" name="Freeform 184"/>
              <p:cNvSpPr>
                <a:spLocks/>
              </p:cNvSpPr>
              <p:nvPr/>
            </p:nvSpPr>
            <p:spPr bwMode="auto">
              <a:xfrm>
                <a:off x="2550161" y="1247420"/>
                <a:ext cx="461578" cy="459010"/>
              </a:xfrm>
              <a:custGeom>
                <a:avLst/>
                <a:gdLst>
                  <a:gd name="T0" fmla="*/ 191 w 228"/>
                  <a:gd name="T1" fmla="*/ 72 h 227"/>
                  <a:gd name="T2" fmla="*/ 72 w 228"/>
                  <a:gd name="T3" fmla="*/ 188 h 227"/>
                  <a:gd name="T4" fmla="*/ 40 w 228"/>
                  <a:gd name="T5" fmla="*/ 156 h 227"/>
                  <a:gd name="T6" fmla="*/ 156 w 228"/>
                  <a:gd name="T7" fmla="*/ 37 h 227"/>
                  <a:gd name="T8" fmla="*/ 191 w 228"/>
                  <a:gd name="T9" fmla="*/ 72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8" h="227">
                    <a:moveTo>
                      <a:pt x="191" y="72"/>
                    </a:moveTo>
                    <a:cubicBezTo>
                      <a:pt x="228" y="150"/>
                      <a:pt x="150" y="227"/>
                      <a:pt x="72" y="188"/>
                    </a:cubicBezTo>
                    <a:cubicBezTo>
                      <a:pt x="58" y="181"/>
                      <a:pt x="47" y="170"/>
                      <a:pt x="40" y="156"/>
                    </a:cubicBezTo>
                    <a:cubicBezTo>
                      <a:pt x="0" y="77"/>
                      <a:pt x="77" y="0"/>
                      <a:pt x="156" y="37"/>
                    </a:cubicBezTo>
                    <a:cubicBezTo>
                      <a:pt x="171" y="44"/>
                      <a:pt x="184" y="56"/>
                      <a:pt x="191" y="72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4" name="Freeform 185"/>
              <p:cNvSpPr>
                <a:spLocks/>
              </p:cNvSpPr>
              <p:nvPr/>
            </p:nvSpPr>
            <p:spPr bwMode="auto">
              <a:xfrm>
                <a:off x="2550161" y="1247420"/>
                <a:ext cx="368235" cy="353678"/>
              </a:xfrm>
              <a:custGeom>
                <a:avLst/>
                <a:gdLst>
                  <a:gd name="T0" fmla="*/ 45 w 182"/>
                  <a:gd name="T1" fmla="*/ 162 h 175"/>
                  <a:gd name="T2" fmla="*/ 161 w 182"/>
                  <a:gd name="T3" fmla="*/ 43 h 175"/>
                  <a:gd name="T4" fmla="*/ 182 w 182"/>
                  <a:gd name="T5" fmla="*/ 57 h 175"/>
                  <a:gd name="T6" fmla="*/ 156 w 182"/>
                  <a:gd name="T7" fmla="*/ 37 h 175"/>
                  <a:gd name="T8" fmla="*/ 40 w 182"/>
                  <a:gd name="T9" fmla="*/ 156 h 175"/>
                  <a:gd name="T10" fmla="*/ 54 w 182"/>
                  <a:gd name="T11" fmla="*/ 175 h 175"/>
                  <a:gd name="T12" fmla="*/ 45 w 182"/>
                  <a:gd name="T13" fmla="*/ 162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175">
                    <a:moveTo>
                      <a:pt x="45" y="162"/>
                    </a:moveTo>
                    <a:cubicBezTo>
                      <a:pt x="6" y="84"/>
                      <a:pt x="83" y="6"/>
                      <a:pt x="161" y="43"/>
                    </a:cubicBezTo>
                    <a:cubicBezTo>
                      <a:pt x="169" y="47"/>
                      <a:pt x="176" y="51"/>
                      <a:pt x="182" y="57"/>
                    </a:cubicBezTo>
                    <a:cubicBezTo>
                      <a:pt x="175" y="49"/>
                      <a:pt x="166" y="41"/>
                      <a:pt x="156" y="37"/>
                    </a:cubicBezTo>
                    <a:cubicBezTo>
                      <a:pt x="77" y="0"/>
                      <a:pt x="0" y="77"/>
                      <a:pt x="40" y="156"/>
                    </a:cubicBezTo>
                    <a:cubicBezTo>
                      <a:pt x="43" y="163"/>
                      <a:pt x="48" y="169"/>
                      <a:pt x="54" y="175"/>
                    </a:cubicBezTo>
                    <a:cubicBezTo>
                      <a:pt x="50" y="171"/>
                      <a:pt x="48" y="167"/>
                      <a:pt x="45" y="16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573965" y="1338422"/>
              <a:ext cx="4267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accent1"/>
                  </a:solidFill>
                  <a:latin typeface="FNB Sans" panose="02000000000000000000" pitchFamily="2" charset="0"/>
                </a:rPr>
                <a:t>5%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86915" y="2419780"/>
            <a:ext cx="615723" cy="862357"/>
            <a:chOff x="786915" y="2419780"/>
            <a:chExt cx="615723" cy="862357"/>
          </a:xfrm>
        </p:grpSpPr>
        <p:grpSp>
          <p:nvGrpSpPr>
            <p:cNvPr id="7349" name="Group 7348"/>
            <p:cNvGrpSpPr/>
            <p:nvPr/>
          </p:nvGrpSpPr>
          <p:grpSpPr>
            <a:xfrm>
              <a:off x="786915" y="2419780"/>
              <a:ext cx="615723" cy="862357"/>
              <a:chOff x="786915" y="2419780"/>
              <a:chExt cx="615723" cy="862357"/>
            </a:xfrm>
          </p:grpSpPr>
          <p:sp>
            <p:nvSpPr>
              <p:cNvPr id="7325" name="Freeform 186"/>
              <p:cNvSpPr>
                <a:spLocks/>
              </p:cNvSpPr>
              <p:nvPr/>
            </p:nvSpPr>
            <p:spPr bwMode="auto">
              <a:xfrm>
                <a:off x="791197" y="2419780"/>
                <a:ext cx="607160" cy="862357"/>
              </a:xfrm>
              <a:custGeom>
                <a:avLst/>
                <a:gdLst>
                  <a:gd name="T0" fmla="*/ 150 w 300"/>
                  <a:gd name="T1" fmla="*/ 0 h 426"/>
                  <a:gd name="T2" fmla="*/ 0 w 300"/>
                  <a:gd name="T3" fmla="*/ 149 h 426"/>
                  <a:gd name="T4" fmla="*/ 150 w 300"/>
                  <a:gd name="T5" fmla="*/ 426 h 426"/>
                  <a:gd name="T6" fmla="*/ 300 w 300"/>
                  <a:gd name="T7" fmla="*/ 149 h 426"/>
                  <a:gd name="T8" fmla="*/ 150 w 300"/>
                  <a:gd name="T9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426">
                    <a:moveTo>
                      <a:pt x="150" y="0"/>
                    </a:moveTo>
                    <a:cubicBezTo>
                      <a:pt x="67" y="0"/>
                      <a:pt x="0" y="67"/>
                      <a:pt x="0" y="149"/>
                    </a:cubicBezTo>
                    <a:cubicBezTo>
                      <a:pt x="0" y="253"/>
                      <a:pt x="150" y="426"/>
                      <a:pt x="150" y="426"/>
                    </a:cubicBezTo>
                    <a:cubicBezTo>
                      <a:pt x="150" y="426"/>
                      <a:pt x="300" y="253"/>
                      <a:pt x="300" y="149"/>
                    </a:cubicBezTo>
                    <a:cubicBezTo>
                      <a:pt x="300" y="67"/>
                      <a:pt x="233" y="0"/>
                      <a:pt x="1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6" name="Freeform 187"/>
              <p:cNvSpPr>
                <a:spLocks/>
              </p:cNvSpPr>
              <p:nvPr/>
            </p:nvSpPr>
            <p:spPr bwMode="auto">
              <a:xfrm>
                <a:off x="791197" y="2707518"/>
                <a:ext cx="607160" cy="574619"/>
              </a:xfrm>
              <a:custGeom>
                <a:avLst/>
                <a:gdLst>
                  <a:gd name="T0" fmla="*/ 150 w 300"/>
                  <a:gd name="T1" fmla="*/ 270 h 284"/>
                  <a:gd name="T2" fmla="*/ 1 w 300"/>
                  <a:gd name="T3" fmla="*/ 0 h 284"/>
                  <a:gd name="T4" fmla="*/ 0 w 300"/>
                  <a:gd name="T5" fmla="*/ 7 h 284"/>
                  <a:gd name="T6" fmla="*/ 150 w 300"/>
                  <a:gd name="T7" fmla="*/ 284 h 284"/>
                  <a:gd name="T8" fmla="*/ 300 w 300"/>
                  <a:gd name="T9" fmla="*/ 7 h 284"/>
                  <a:gd name="T10" fmla="*/ 299 w 300"/>
                  <a:gd name="T11" fmla="*/ 0 h 284"/>
                  <a:gd name="T12" fmla="*/ 150 w 300"/>
                  <a:gd name="T13" fmla="*/ 27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0" h="284">
                    <a:moveTo>
                      <a:pt x="150" y="270"/>
                    </a:moveTo>
                    <a:cubicBezTo>
                      <a:pt x="150" y="270"/>
                      <a:pt x="6" y="104"/>
                      <a:pt x="1" y="0"/>
                    </a:cubicBezTo>
                    <a:cubicBezTo>
                      <a:pt x="0" y="2"/>
                      <a:pt x="0" y="5"/>
                      <a:pt x="0" y="7"/>
                    </a:cubicBezTo>
                    <a:cubicBezTo>
                      <a:pt x="0" y="111"/>
                      <a:pt x="150" y="284"/>
                      <a:pt x="150" y="284"/>
                    </a:cubicBezTo>
                    <a:cubicBezTo>
                      <a:pt x="150" y="284"/>
                      <a:pt x="300" y="111"/>
                      <a:pt x="300" y="7"/>
                    </a:cubicBezTo>
                    <a:cubicBezTo>
                      <a:pt x="300" y="5"/>
                      <a:pt x="300" y="2"/>
                      <a:pt x="299" y="0"/>
                    </a:cubicBezTo>
                    <a:cubicBezTo>
                      <a:pt x="294" y="104"/>
                      <a:pt x="150" y="270"/>
                      <a:pt x="150" y="270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7" name="Freeform 188"/>
              <p:cNvSpPr>
                <a:spLocks/>
              </p:cNvSpPr>
              <p:nvPr/>
            </p:nvSpPr>
            <p:spPr bwMode="auto">
              <a:xfrm>
                <a:off x="791197" y="2419780"/>
                <a:ext cx="599452" cy="382794"/>
              </a:xfrm>
              <a:custGeom>
                <a:avLst/>
                <a:gdLst>
                  <a:gd name="T0" fmla="*/ 2 w 296"/>
                  <a:gd name="T1" fmla="*/ 158 h 189"/>
                  <a:gd name="T2" fmla="*/ 152 w 296"/>
                  <a:gd name="T3" fmla="*/ 8 h 189"/>
                  <a:gd name="T4" fmla="*/ 296 w 296"/>
                  <a:gd name="T5" fmla="*/ 117 h 189"/>
                  <a:gd name="T6" fmla="*/ 150 w 296"/>
                  <a:gd name="T7" fmla="*/ 0 h 189"/>
                  <a:gd name="T8" fmla="*/ 0 w 296"/>
                  <a:gd name="T9" fmla="*/ 149 h 189"/>
                  <a:gd name="T10" fmla="*/ 6 w 296"/>
                  <a:gd name="T11" fmla="*/ 189 h 189"/>
                  <a:gd name="T12" fmla="*/ 2 w 296"/>
                  <a:gd name="T13" fmla="*/ 158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6" h="189">
                    <a:moveTo>
                      <a:pt x="2" y="158"/>
                    </a:moveTo>
                    <a:cubicBezTo>
                      <a:pt x="2" y="75"/>
                      <a:pt x="69" y="8"/>
                      <a:pt x="152" y="8"/>
                    </a:cubicBezTo>
                    <a:cubicBezTo>
                      <a:pt x="221" y="8"/>
                      <a:pt x="278" y="54"/>
                      <a:pt x="296" y="117"/>
                    </a:cubicBezTo>
                    <a:cubicBezTo>
                      <a:pt x="281" y="50"/>
                      <a:pt x="222" y="0"/>
                      <a:pt x="150" y="0"/>
                    </a:cubicBezTo>
                    <a:cubicBezTo>
                      <a:pt x="67" y="0"/>
                      <a:pt x="0" y="67"/>
                      <a:pt x="0" y="149"/>
                    </a:cubicBezTo>
                    <a:cubicBezTo>
                      <a:pt x="0" y="162"/>
                      <a:pt x="3" y="175"/>
                      <a:pt x="6" y="189"/>
                    </a:cubicBezTo>
                    <a:cubicBezTo>
                      <a:pt x="4" y="178"/>
                      <a:pt x="2" y="168"/>
                      <a:pt x="2" y="15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8" name="Freeform 189"/>
              <p:cNvSpPr>
                <a:spLocks/>
              </p:cNvSpPr>
              <p:nvPr/>
            </p:nvSpPr>
            <p:spPr bwMode="auto">
              <a:xfrm>
                <a:off x="797191" y="2437764"/>
                <a:ext cx="605447" cy="607161"/>
              </a:xfrm>
              <a:custGeom>
                <a:avLst/>
                <a:gdLst>
                  <a:gd name="T0" fmla="*/ 250 w 299"/>
                  <a:gd name="T1" fmla="*/ 95 h 300"/>
                  <a:gd name="T2" fmla="*/ 93 w 299"/>
                  <a:gd name="T3" fmla="*/ 248 h 300"/>
                  <a:gd name="T4" fmla="*/ 51 w 299"/>
                  <a:gd name="T5" fmla="*/ 206 h 300"/>
                  <a:gd name="T6" fmla="*/ 204 w 299"/>
                  <a:gd name="T7" fmla="*/ 49 h 300"/>
                  <a:gd name="T8" fmla="*/ 250 w 299"/>
                  <a:gd name="T9" fmla="*/ 95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9" h="300">
                    <a:moveTo>
                      <a:pt x="250" y="95"/>
                    </a:moveTo>
                    <a:cubicBezTo>
                      <a:pt x="299" y="199"/>
                      <a:pt x="197" y="300"/>
                      <a:pt x="93" y="248"/>
                    </a:cubicBezTo>
                    <a:cubicBezTo>
                      <a:pt x="75" y="239"/>
                      <a:pt x="61" y="224"/>
                      <a:pt x="51" y="206"/>
                    </a:cubicBezTo>
                    <a:cubicBezTo>
                      <a:pt x="0" y="102"/>
                      <a:pt x="101" y="0"/>
                      <a:pt x="204" y="49"/>
                    </a:cubicBezTo>
                    <a:cubicBezTo>
                      <a:pt x="224" y="58"/>
                      <a:pt x="241" y="75"/>
                      <a:pt x="250" y="95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29" name="Freeform 190"/>
              <p:cNvSpPr>
                <a:spLocks/>
              </p:cNvSpPr>
              <p:nvPr/>
            </p:nvSpPr>
            <p:spPr bwMode="auto">
              <a:xfrm>
                <a:off x="786915" y="2425775"/>
                <a:ext cx="607160" cy="607161"/>
              </a:xfrm>
              <a:custGeom>
                <a:avLst/>
                <a:gdLst>
                  <a:gd name="T0" fmla="*/ 251 w 300"/>
                  <a:gd name="T1" fmla="*/ 96 h 300"/>
                  <a:gd name="T2" fmla="*/ 94 w 300"/>
                  <a:gd name="T3" fmla="*/ 248 h 300"/>
                  <a:gd name="T4" fmla="*/ 52 w 300"/>
                  <a:gd name="T5" fmla="*/ 206 h 300"/>
                  <a:gd name="T6" fmla="*/ 205 w 300"/>
                  <a:gd name="T7" fmla="*/ 49 h 300"/>
                  <a:gd name="T8" fmla="*/ 251 w 300"/>
                  <a:gd name="T9" fmla="*/ 96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0" h="300">
                    <a:moveTo>
                      <a:pt x="251" y="96"/>
                    </a:moveTo>
                    <a:cubicBezTo>
                      <a:pt x="300" y="199"/>
                      <a:pt x="197" y="300"/>
                      <a:pt x="94" y="248"/>
                    </a:cubicBezTo>
                    <a:cubicBezTo>
                      <a:pt x="76" y="239"/>
                      <a:pt x="61" y="224"/>
                      <a:pt x="52" y="206"/>
                    </a:cubicBezTo>
                    <a:cubicBezTo>
                      <a:pt x="0" y="103"/>
                      <a:pt x="101" y="0"/>
                      <a:pt x="205" y="49"/>
                    </a:cubicBezTo>
                    <a:cubicBezTo>
                      <a:pt x="225" y="59"/>
                      <a:pt x="241" y="75"/>
                      <a:pt x="251" y="9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0" name="Freeform 191"/>
              <p:cNvSpPr>
                <a:spLocks/>
              </p:cNvSpPr>
              <p:nvPr/>
            </p:nvSpPr>
            <p:spPr bwMode="auto">
              <a:xfrm>
                <a:off x="840009" y="2439477"/>
                <a:ext cx="479562" cy="321992"/>
              </a:xfrm>
              <a:custGeom>
                <a:avLst/>
                <a:gdLst>
                  <a:gd name="T0" fmla="*/ 186 w 237"/>
                  <a:gd name="T1" fmla="*/ 59 h 159"/>
                  <a:gd name="T2" fmla="*/ 223 w 237"/>
                  <a:gd name="T3" fmla="*/ 96 h 159"/>
                  <a:gd name="T4" fmla="*/ 237 w 237"/>
                  <a:gd name="T5" fmla="*/ 139 h 159"/>
                  <a:gd name="T6" fmla="*/ 225 w 237"/>
                  <a:gd name="T7" fmla="*/ 89 h 159"/>
                  <a:gd name="T8" fmla="*/ 179 w 237"/>
                  <a:gd name="T9" fmla="*/ 42 h 159"/>
                  <a:gd name="T10" fmla="*/ 13 w 237"/>
                  <a:gd name="T11" fmla="*/ 159 h 159"/>
                  <a:gd name="T12" fmla="*/ 186 w 237"/>
                  <a:gd name="T13" fmla="*/ 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" h="159">
                    <a:moveTo>
                      <a:pt x="186" y="59"/>
                    </a:moveTo>
                    <a:cubicBezTo>
                      <a:pt x="202" y="68"/>
                      <a:pt x="215" y="81"/>
                      <a:pt x="223" y="96"/>
                    </a:cubicBezTo>
                    <a:cubicBezTo>
                      <a:pt x="231" y="111"/>
                      <a:pt x="235" y="125"/>
                      <a:pt x="237" y="139"/>
                    </a:cubicBezTo>
                    <a:cubicBezTo>
                      <a:pt x="237" y="123"/>
                      <a:pt x="233" y="106"/>
                      <a:pt x="225" y="89"/>
                    </a:cubicBezTo>
                    <a:cubicBezTo>
                      <a:pt x="215" y="68"/>
                      <a:pt x="199" y="52"/>
                      <a:pt x="179" y="42"/>
                    </a:cubicBezTo>
                    <a:cubicBezTo>
                      <a:pt x="89" y="0"/>
                      <a:pt x="0" y="72"/>
                      <a:pt x="13" y="159"/>
                    </a:cubicBezTo>
                    <a:cubicBezTo>
                      <a:pt x="11" y="76"/>
                      <a:pt x="99" y="13"/>
                      <a:pt x="186" y="59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827444" y="2570223"/>
              <a:ext cx="5261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2"/>
                  </a:solidFill>
                  <a:latin typeface="FNB Sans" panose="02000000000000000000" pitchFamily="2" charset="0"/>
                </a:rPr>
                <a:t>507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98462" y="2930580"/>
            <a:ext cx="753597" cy="1073022"/>
            <a:chOff x="4098462" y="2930580"/>
            <a:chExt cx="753597" cy="1073022"/>
          </a:xfrm>
        </p:grpSpPr>
        <p:grpSp>
          <p:nvGrpSpPr>
            <p:cNvPr id="7347" name="Group 7346"/>
            <p:cNvGrpSpPr/>
            <p:nvPr/>
          </p:nvGrpSpPr>
          <p:grpSpPr>
            <a:xfrm>
              <a:off x="4098462" y="2930580"/>
              <a:ext cx="753597" cy="1073022"/>
              <a:chOff x="4290286" y="3169098"/>
              <a:chExt cx="753597" cy="1073022"/>
            </a:xfrm>
          </p:grpSpPr>
          <p:sp>
            <p:nvSpPr>
              <p:cNvPr id="7331" name="Freeform 192"/>
              <p:cNvSpPr>
                <a:spLocks/>
              </p:cNvSpPr>
              <p:nvPr/>
            </p:nvSpPr>
            <p:spPr bwMode="auto">
              <a:xfrm>
                <a:off x="4294568" y="3175092"/>
                <a:ext cx="740752" cy="1055039"/>
              </a:xfrm>
              <a:custGeom>
                <a:avLst/>
                <a:gdLst>
                  <a:gd name="T0" fmla="*/ 183 w 366"/>
                  <a:gd name="T1" fmla="*/ 0 h 521"/>
                  <a:gd name="T2" fmla="*/ 0 w 366"/>
                  <a:gd name="T3" fmla="*/ 182 h 521"/>
                  <a:gd name="T4" fmla="*/ 183 w 366"/>
                  <a:gd name="T5" fmla="*/ 521 h 521"/>
                  <a:gd name="T6" fmla="*/ 366 w 366"/>
                  <a:gd name="T7" fmla="*/ 182 h 521"/>
                  <a:gd name="T8" fmla="*/ 183 w 366"/>
                  <a:gd name="T9" fmla="*/ 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521">
                    <a:moveTo>
                      <a:pt x="183" y="0"/>
                    </a:moveTo>
                    <a:cubicBezTo>
                      <a:pt x="82" y="0"/>
                      <a:pt x="0" y="82"/>
                      <a:pt x="0" y="182"/>
                    </a:cubicBezTo>
                    <a:cubicBezTo>
                      <a:pt x="0" y="309"/>
                      <a:pt x="183" y="521"/>
                      <a:pt x="183" y="521"/>
                    </a:cubicBezTo>
                    <a:cubicBezTo>
                      <a:pt x="183" y="521"/>
                      <a:pt x="366" y="309"/>
                      <a:pt x="366" y="182"/>
                    </a:cubicBezTo>
                    <a:cubicBezTo>
                      <a:pt x="366" y="82"/>
                      <a:pt x="284" y="0"/>
                      <a:pt x="1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2" name="Freeform 193"/>
              <p:cNvSpPr>
                <a:spLocks/>
              </p:cNvSpPr>
              <p:nvPr/>
            </p:nvSpPr>
            <p:spPr bwMode="auto">
              <a:xfrm>
                <a:off x="4298850" y="3193076"/>
                <a:ext cx="740752" cy="740754"/>
              </a:xfrm>
              <a:custGeom>
                <a:avLst/>
                <a:gdLst>
                  <a:gd name="T0" fmla="*/ 306 w 366"/>
                  <a:gd name="T1" fmla="*/ 116 h 366"/>
                  <a:gd name="T2" fmla="*/ 114 w 366"/>
                  <a:gd name="T3" fmla="*/ 303 h 366"/>
                  <a:gd name="T4" fmla="*/ 63 w 366"/>
                  <a:gd name="T5" fmla="*/ 252 h 366"/>
                  <a:gd name="T6" fmla="*/ 249 w 366"/>
                  <a:gd name="T7" fmla="*/ 60 h 366"/>
                  <a:gd name="T8" fmla="*/ 306 w 366"/>
                  <a:gd name="T9" fmla="*/ 11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366">
                    <a:moveTo>
                      <a:pt x="306" y="116"/>
                    </a:moveTo>
                    <a:cubicBezTo>
                      <a:pt x="366" y="243"/>
                      <a:pt x="241" y="366"/>
                      <a:pt x="114" y="303"/>
                    </a:cubicBezTo>
                    <a:cubicBezTo>
                      <a:pt x="92" y="292"/>
                      <a:pt x="74" y="274"/>
                      <a:pt x="63" y="252"/>
                    </a:cubicBezTo>
                    <a:cubicBezTo>
                      <a:pt x="0" y="125"/>
                      <a:pt x="123" y="0"/>
                      <a:pt x="249" y="60"/>
                    </a:cubicBezTo>
                    <a:cubicBezTo>
                      <a:pt x="274" y="72"/>
                      <a:pt x="294" y="92"/>
                      <a:pt x="306" y="116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3" name="Freeform 194"/>
              <p:cNvSpPr>
                <a:spLocks/>
              </p:cNvSpPr>
              <p:nvPr/>
            </p:nvSpPr>
            <p:spPr bwMode="auto">
              <a:xfrm>
                <a:off x="4290286" y="3182799"/>
                <a:ext cx="740752" cy="741610"/>
              </a:xfrm>
              <a:custGeom>
                <a:avLst/>
                <a:gdLst>
                  <a:gd name="T0" fmla="*/ 306 w 366"/>
                  <a:gd name="T1" fmla="*/ 116 h 366"/>
                  <a:gd name="T2" fmla="*/ 114 w 366"/>
                  <a:gd name="T3" fmla="*/ 303 h 366"/>
                  <a:gd name="T4" fmla="*/ 63 w 366"/>
                  <a:gd name="T5" fmla="*/ 252 h 366"/>
                  <a:gd name="T6" fmla="*/ 249 w 366"/>
                  <a:gd name="T7" fmla="*/ 60 h 366"/>
                  <a:gd name="T8" fmla="*/ 306 w 366"/>
                  <a:gd name="T9" fmla="*/ 11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6" h="366">
                    <a:moveTo>
                      <a:pt x="306" y="116"/>
                    </a:moveTo>
                    <a:cubicBezTo>
                      <a:pt x="366" y="243"/>
                      <a:pt x="241" y="366"/>
                      <a:pt x="114" y="303"/>
                    </a:cubicBezTo>
                    <a:cubicBezTo>
                      <a:pt x="92" y="292"/>
                      <a:pt x="74" y="274"/>
                      <a:pt x="63" y="252"/>
                    </a:cubicBezTo>
                    <a:cubicBezTo>
                      <a:pt x="0" y="125"/>
                      <a:pt x="123" y="0"/>
                      <a:pt x="249" y="60"/>
                    </a:cubicBezTo>
                    <a:cubicBezTo>
                      <a:pt x="274" y="71"/>
                      <a:pt x="294" y="91"/>
                      <a:pt x="306" y="116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4" name="Freeform 195"/>
              <p:cNvSpPr>
                <a:spLocks/>
              </p:cNvSpPr>
              <p:nvPr/>
            </p:nvSpPr>
            <p:spPr bwMode="auto">
              <a:xfrm>
                <a:off x="4290286" y="3182799"/>
                <a:ext cx="589176" cy="571194"/>
              </a:xfrm>
              <a:custGeom>
                <a:avLst/>
                <a:gdLst>
                  <a:gd name="T0" fmla="*/ 72 w 291"/>
                  <a:gd name="T1" fmla="*/ 262 h 282"/>
                  <a:gd name="T2" fmla="*/ 259 w 291"/>
                  <a:gd name="T3" fmla="*/ 70 h 282"/>
                  <a:gd name="T4" fmla="*/ 291 w 291"/>
                  <a:gd name="T5" fmla="*/ 93 h 282"/>
                  <a:gd name="T6" fmla="*/ 249 w 291"/>
                  <a:gd name="T7" fmla="*/ 60 h 282"/>
                  <a:gd name="T8" fmla="*/ 63 w 291"/>
                  <a:gd name="T9" fmla="*/ 252 h 282"/>
                  <a:gd name="T10" fmla="*/ 85 w 291"/>
                  <a:gd name="T11" fmla="*/ 282 h 282"/>
                  <a:gd name="T12" fmla="*/ 72 w 291"/>
                  <a:gd name="T13" fmla="*/ 262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82">
                    <a:moveTo>
                      <a:pt x="72" y="262"/>
                    </a:moveTo>
                    <a:cubicBezTo>
                      <a:pt x="9" y="135"/>
                      <a:pt x="132" y="10"/>
                      <a:pt x="259" y="70"/>
                    </a:cubicBezTo>
                    <a:cubicBezTo>
                      <a:pt x="271" y="76"/>
                      <a:pt x="282" y="83"/>
                      <a:pt x="291" y="93"/>
                    </a:cubicBezTo>
                    <a:cubicBezTo>
                      <a:pt x="280" y="79"/>
                      <a:pt x="266" y="67"/>
                      <a:pt x="249" y="60"/>
                    </a:cubicBezTo>
                    <a:cubicBezTo>
                      <a:pt x="123" y="0"/>
                      <a:pt x="0" y="125"/>
                      <a:pt x="63" y="252"/>
                    </a:cubicBezTo>
                    <a:cubicBezTo>
                      <a:pt x="69" y="263"/>
                      <a:pt x="76" y="273"/>
                      <a:pt x="85" y="282"/>
                    </a:cubicBezTo>
                    <a:cubicBezTo>
                      <a:pt x="80" y="276"/>
                      <a:pt x="76" y="269"/>
                      <a:pt x="72" y="262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5" name="Freeform 196"/>
              <p:cNvSpPr>
                <a:spLocks/>
              </p:cNvSpPr>
              <p:nvPr/>
            </p:nvSpPr>
            <p:spPr bwMode="auto">
              <a:xfrm>
                <a:off x="4292855" y="3527057"/>
                <a:ext cx="751028" cy="715063"/>
              </a:xfrm>
              <a:custGeom>
                <a:avLst/>
                <a:gdLst>
                  <a:gd name="T0" fmla="*/ 185 w 371"/>
                  <a:gd name="T1" fmla="*/ 336 h 353"/>
                  <a:gd name="T2" fmla="*/ 0 w 371"/>
                  <a:gd name="T3" fmla="*/ 0 h 353"/>
                  <a:gd name="T4" fmla="*/ 0 w 371"/>
                  <a:gd name="T5" fmla="*/ 9 h 353"/>
                  <a:gd name="T6" fmla="*/ 185 w 371"/>
                  <a:gd name="T7" fmla="*/ 353 h 353"/>
                  <a:gd name="T8" fmla="*/ 371 w 371"/>
                  <a:gd name="T9" fmla="*/ 9 h 353"/>
                  <a:gd name="T10" fmla="*/ 371 w 371"/>
                  <a:gd name="T11" fmla="*/ 0 h 353"/>
                  <a:gd name="T12" fmla="*/ 185 w 371"/>
                  <a:gd name="T13" fmla="*/ 336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1" h="353">
                    <a:moveTo>
                      <a:pt x="185" y="336"/>
                    </a:moveTo>
                    <a:cubicBezTo>
                      <a:pt x="185" y="336"/>
                      <a:pt x="7" y="129"/>
                      <a:pt x="0" y="0"/>
                    </a:cubicBezTo>
                    <a:cubicBezTo>
                      <a:pt x="0" y="3"/>
                      <a:pt x="0" y="6"/>
                      <a:pt x="0" y="9"/>
                    </a:cubicBezTo>
                    <a:cubicBezTo>
                      <a:pt x="0" y="138"/>
                      <a:pt x="185" y="353"/>
                      <a:pt x="185" y="353"/>
                    </a:cubicBezTo>
                    <a:cubicBezTo>
                      <a:pt x="185" y="353"/>
                      <a:pt x="371" y="138"/>
                      <a:pt x="371" y="9"/>
                    </a:cubicBezTo>
                    <a:cubicBezTo>
                      <a:pt x="371" y="6"/>
                      <a:pt x="371" y="3"/>
                      <a:pt x="371" y="0"/>
                    </a:cubicBezTo>
                    <a:cubicBezTo>
                      <a:pt x="364" y="129"/>
                      <a:pt x="185" y="336"/>
                      <a:pt x="185" y="336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6" name="Freeform 197"/>
              <p:cNvSpPr>
                <a:spLocks/>
              </p:cNvSpPr>
              <p:nvPr/>
            </p:nvSpPr>
            <p:spPr bwMode="auto">
              <a:xfrm>
                <a:off x="4292855" y="3169098"/>
                <a:ext cx="742465" cy="477850"/>
              </a:xfrm>
              <a:custGeom>
                <a:avLst/>
                <a:gdLst>
                  <a:gd name="T0" fmla="*/ 2 w 367"/>
                  <a:gd name="T1" fmla="*/ 196 h 236"/>
                  <a:gd name="T2" fmla="*/ 188 w 367"/>
                  <a:gd name="T3" fmla="*/ 10 h 236"/>
                  <a:gd name="T4" fmla="*/ 367 w 367"/>
                  <a:gd name="T5" fmla="*/ 146 h 236"/>
                  <a:gd name="T6" fmla="*/ 185 w 367"/>
                  <a:gd name="T7" fmla="*/ 0 h 236"/>
                  <a:gd name="T8" fmla="*/ 0 w 367"/>
                  <a:gd name="T9" fmla="*/ 186 h 236"/>
                  <a:gd name="T10" fmla="*/ 7 w 367"/>
                  <a:gd name="T11" fmla="*/ 236 h 236"/>
                  <a:gd name="T12" fmla="*/ 2 w 367"/>
                  <a:gd name="T13" fmla="*/ 19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236">
                    <a:moveTo>
                      <a:pt x="2" y="196"/>
                    </a:moveTo>
                    <a:cubicBezTo>
                      <a:pt x="2" y="93"/>
                      <a:pt x="85" y="10"/>
                      <a:pt x="188" y="10"/>
                    </a:cubicBezTo>
                    <a:cubicBezTo>
                      <a:pt x="273" y="10"/>
                      <a:pt x="345" y="68"/>
                      <a:pt x="367" y="146"/>
                    </a:cubicBezTo>
                    <a:cubicBezTo>
                      <a:pt x="349" y="63"/>
                      <a:pt x="274" y="0"/>
                      <a:pt x="185" y="0"/>
                    </a:cubicBezTo>
                    <a:cubicBezTo>
                      <a:pt x="83" y="0"/>
                      <a:pt x="0" y="83"/>
                      <a:pt x="0" y="186"/>
                    </a:cubicBezTo>
                    <a:cubicBezTo>
                      <a:pt x="0" y="202"/>
                      <a:pt x="2" y="218"/>
                      <a:pt x="7" y="236"/>
                    </a:cubicBezTo>
                    <a:cubicBezTo>
                      <a:pt x="4" y="222"/>
                      <a:pt x="2" y="209"/>
                      <a:pt x="2" y="196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166097" y="3131449"/>
              <a:ext cx="598241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accent3"/>
                  </a:solidFill>
                  <a:latin typeface="FNB Sans" panose="02000000000000000000" pitchFamily="2" charset="0"/>
                </a:rPr>
                <a:t>363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30765" y="5071935"/>
            <a:ext cx="951417" cy="1351340"/>
            <a:chOff x="5330765" y="5071935"/>
            <a:chExt cx="951417" cy="1351340"/>
          </a:xfrm>
        </p:grpSpPr>
        <p:grpSp>
          <p:nvGrpSpPr>
            <p:cNvPr id="7348" name="Group 7347"/>
            <p:cNvGrpSpPr/>
            <p:nvPr/>
          </p:nvGrpSpPr>
          <p:grpSpPr>
            <a:xfrm>
              <a:off x="5330765" y="5071935"/>
              <a:ext cx="951417" cy="1351340"/>
              <a:chOff x="5330765" y="5071935"/>
              <a:chExt cx="951417" cy="1351340"/>
            </a:xfrm>
          </p:grpSpPr>
          <p:sp>
            <p:nvSpPr>
              <p:cNvPr id="7337" name="Freeform 198"/>
              <p:cNvSpPr>
                <a:spLocks/>
              </p:cNvSpPr>
              <p:nvPr/>
            </p:nvSpPr>
            <p:spPr bwMode="auto">
              <a:xfrm>
                <a:off x="5336759" y="5077930"/>
                <a:ext cx="933433" cy="1329075"/>
              </a:xfrm>
              <a:custGeom>
                <a:avLst/>
                <a:gdLst>
                  <a:gd name="T0" fmla="*/ 231 w 461"/>
                  <a:gd name="T1" fmla="*/ 0 h 656"/>
                  <a:gd name="T2" fmla="*/ 0 w 461"/>
                  <a:gd name="T3" fmla="*/ 230 h 656"/>
                  <a:gd name="T4" fmla="*/ 231 w 461"/>
                  <a:gd name="T5" fmla="*/ 656 h 656"/>
                  <a:gd name="T6" fmla="*/ 461 w 461"/>
                  <a:gd name="T7" fmla="*/ 230 h 656"/>
                  <a:gd name="T8" fmla="*/ 231 w 461"/>
                  <a:gd name="T9" fmla="*/ 0 h 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1" h="656">
                    <a:moveTo>
                      <a:pt x="231" y="0"/>
                    </a:moveTo>
                    <a:cubicBezTo>
                      <a:pt x="103" y="0"/>
                      <a:pt x="0" y="103"/>
                      <a:pt x="0" y="230"/>
                    </a:cubicBezTo>
                    <a:cubicBezTo>
                      <a:pt x="0" y="390"/>
                      <a:pt x="231" y="656"/>
                      <a:pt x="231" y="656"/>
                    </a:cubicBezTo>
                    <a:cubicBezTo>
                      <a:pt x="231" y="656"/>
                      <a:pt x="461" y="390"/>
                      <a:pt x="461" y="230"/>
                    </a:cubicBezTo>
                    <a:cubicBezTo>
                      <a:pt x="461" y="103"/>
                      <a:pt x="358" y="0"/>
                      <a:pt x="23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8" name="Freeform 199"/>
              <p:cNvSpPr>
                <a:spLocks/>
              </p:cNvSpPr>
              <p:nvPr/>
            </p:nvSpPr>
            <p:spPr bwMode="auto">
              <a:xfrm>
                <a:off x="5333334" y="5521525"/>
                <a:ext cx="948848" cy="901750"/>
              </a:xfrm>
              <a:custGeom>
                <a:avLst/>
                <a:gdLst>
                  <a:gd name="T0" fmla="*/ 234 w 469"/>
                  <a:gd name="T1" fmla="*/ 423 h 445"/>
                  <a:gd name="T2" fmla="*/ 0 w 469"/>
                  <a:gd name="T3" fmla="*/ 0 h 445"/>
                  <a:gd name="T4" fmla="*/ 0 w 469"/>
                  <a:gd name="T5" fmla="*/ 12 h 445"/>
                  <a:gd name="T6" fmla="*/ 234 w 469"/>
                  <a:gd name="T7" fmla="*/ 445 h 445"/>
                  <a:gd name="T8" fmla="*/ 469 w 469"/>
                  <a:gd name="T9" fmla="*/ 12 h 445"/>
                  <a:gd name="T10" fmla="*/ 468 w 469"/>
                  <a:gd name="T11" fmla="*/ 0 h 445"/>
                  <a:gd name="T12" fmla="*/ 234 w 469"/>
                  <a:gd name="T13" fmla="*/ 423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9" h="445">
                    <a:moveTo>
                      <a:pt x="234" y="423"/>
                    </a:moveTo>
                    <a:cubicBezTo>
                      <a:pt x="234" y="423"/>
                      <a:pt x="9" y="16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0" y="174"/>
                      <a:pt x="234" y="445"/>
                      <a:pt x="234" y="445"/>
                    </a:cubicBezTo>
                    <a:cubicBezTo>
                      <a:pt x="234" y="445"/>
                      <a:pt x="469" y="174"/>
                      <a:pt x="469" y="12"/>
                    </a:cubicBezTo>
                    <a:cubicBezTo>
                      <a:pt x="469" y="8"/>
                      <a:pt x="469" y="4"/>
                      <a:pt x="468" y="0"/>
                    </a:cubicBezTo>
                    <a:cubicBezTo>
                      <a:pt x="459" y="163"/>
                      <a:pt x="234" y="423"/>
                      <a:pt x="234" y="423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39" name="Freeform 200"/>
              <p:cNvSpPr>
                <a:spLocks/>
              </p:cNvSpPr>
              <p:nvPr/>
            </p:nvSpPr>
            <p:spPr bwMode="auto">
              <a:xfrm>
                <a:off x="5333334" y="5071935"/>
                <a:ext cx="936859" cy="599454"/>
              </a:xfrm>
              <a:custGeom>
                <a:avLst/>
                <a:gdLst>
                  <a:gd name="T0" fmla="*/ 3 w 463"/>
                  <a:gd name="T1" fmla="*/ 246 h 296"/>
                  <a:gd name="T2" fmla="*/ 238 w 463"/>
                  <a:gd name="T3" fmla="*/ 12 h 296"/>
                  <a:gd name="T4" fmla="*/ 463 w 463"/>
                  <a:gd name="T5" fmla="*/ 183 h 296"/>
                  <a:gd name="T6" fmla="*/ 234 w 463"/>
                  <a:gd name="T7" fmla="*/ 0 h 296"/>
                  <a:gd name="T8" fmla="*/ 0 w 463"/>
                  <a:gd name="T9" fmla="*/ 234 h 296"/>
                  <a:gd name="T10" fmla="*/ 9 w 463"/>
                  <a:gd name="T11" fmla="*/ 296 h 296"/>
                  <a:gd name="T12" fmla="*/ 3 w 463"/>
                  <a:gd name="T13" fmla="*/ 246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3" h="296">
                    <a:moveTo>
                      <a:pt x="3" y="246"/>
                    </a:moveTo>
                    <a:cubicBezTo>
                      <a:pt x="3" y="117"/>
                      <a:pt x="108" y="12"/>
                      <a:pt x="238" y="12"/>
                    </a:cubicBezTo>
                    <a:cubicBezTo>
                      <a:pt x="345" y="12"/>
                      <a:pt x="436" y="85"/>
                      <a:pt x="463" y="183"/>
                    </a:cubicBezTo>
                    <a:cubicBezTo>
                      <a:pt x="440" y="78"/>
                      <a:pt x="346" y="0"/>
                      <a:pt x="234" y="0"/>
                    </a:cubicBezTo>
                    <a:cubicBezTo>
                      <a:pt x="105" y="0"/>
                      <a:pt x="0" y="104"/>
                      <a:pt x="0" y="234"/>
                    </a:cubicBezTo>
                    <a:cubicBezTo>
                      <a:pt x="0" y="253"/>
                      <a:pt x="4" y="274"/>
                      <a:pt x="9" y="296"/>
                    </a:cubicBezTo>
                    <a:cubicBezTo>
                      <a:pt x="5" y="279"/>
                      <a:pt x="3" y="262"/>
                      <a:pt x="3" y="246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40" name="Freeform 201"/>
              <p:cNvSpPr>
                <a:spLocks/>
              </p:cNvSpPr>
              <p:nvPr/>
            </p:nvSpPr>
            <p:spPr bwMode="auto">
              <a:xfrm>
                <a:off x="5341041" y="5102764"/>
                <a:ext cx="933433" cy="933435"/>
              </a:xfrm>
              <a:custGeom>
                <a:avLst/>
                <a:gdLst>
                  <a:gd name="T0" fmla="*/ 386 w 461"/>
                  <a:gd name="T1" fmla="*/ 146 h 461"/>
                  <a:gd name="T2" fmla="*/ 144 w 461"/>
                  <a:gd name="T3" fmla="*/ 381 h 461"/>
                  <a:gd name="T4" fmla="*/ 80 w 461"/>
                  <a:gd name="T5" fmla="*/ 317 h 461"/>
                  <a:gd name="T6" fmla="*/ 315 w 461"/>
                  <a:gd name="T7" fmla="*/ 75 h 461"/>
                  <a:gd name="T8" fmla="*/ 386 w 461"/>
                  <a:gd name="T9" fmla="*/ 146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1" h="461">
                    <a:moveTo>
                      <a:pt x="386" y="146"/>
                    </a:moveTo>
                    <a:cubicBezTo>
                      <a:pt x="461" y="305"/>
                      <a:pt x="304" y="461"/>
                      <a:pt x="144" y="381"/>
                    </a:cubicBezTo>
                    <a:cubicBezTo>
                      <a:pt x="116" y="367"/>
                      <a:pt x="94" y="345"/>
                      <a:pt x="80" y="317"/>
                    </a:cubicBezTo>
                    <a:cubicBezTo>
                      <a:pt x="0" y="157"/>
                      <a:pt x="156" y="0"/>
                      <a:pt x="315" y="75"/>
                    </a:cubicBezTo>
                    <a:cubicBezTo>
                      <a:pt x="346" y="90"/>
                      <a:pt x="371" y="115"/>
                      <a:pt x="386" y="146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41" name="Freeform 202"/>
              <p:cNvSpPr>
                <a:spLocks/>
              </p:cNvSpPr>
              <p:nvPr/>
            </p:nvSpPr>
            <p:spPr bwMode="auto">
              <a:xfrm>
                <a:off x="5330765" y="5088206"/>
                <a:ext cx="933433" cy="933435"/>
              </a:xfrm>
              <a:custGeom>
                <a:avLst/>
                <a:gdLst>
                  <a:gd name="T0" fmla="*/ 386 w 461"/>
                  <a:gd name="T1" fmla="*/ 147 h 461"/>
                  <a:gd name="T2" fmla="*/ 144 w 461"/>
                  <a:gd name="T3" fmla="*/ 382 h 461"/>
                  <a:gd name="T4" fmla="*/ 80 w 461"/>
                  <a:gd name="T5" fmla="*/ 317 h 461"/>
                  <a:gd name="T6" fmla="*/ 315 w 461"/>
                  <a:gd name="T7" fmla="*/ 75 h 461"/>
                  <a:gd name="T8" fmla="*/ 386 w 461"/>
                  <a:gd name="T9" fmla="*/ 147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1" h="461">
                    <a:moveTo>
                      <a:pt x="386" y="147"/>
                    </a:moveTo>
                    <a:cubicBezTo>
                      <a:pt x="461" y="306"/>
                      <a:pt x="304" y="461"/>
                      <a:pt x="144" y="382"/>
                    </a:cubicBezTo>
                    <a:cubicBezTo>
                      <a:pt x="116" y="368"/>
                      <a:pt x="94" y="345"/>
                      <a:pt x="80" y="317"/>
                    </a:cubicBezTo>
                    <a:cubicBezTo>
                      <a:pt x="0" y="158"/>
                      <a:pt x="155" y="0"/>
                      <a:pt x="315" y="75"/>
                    </a:cubicBezTo>
                    <a:cubicBezTo>
                      <a:pt x="346" y="90"/>
                      <a:pt x="371" y="115"/>
                      <a:pt x="386" y="147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  <p:sp>
            <p:nvSpPr>
              <p:cNvPr id="7342" name="Freeform 203"/>
              <p:cNvSpPr>
                <a:spLocks/>
              </p:cNvSpPr>
              <p:nvPr/>
            </p:nvSpPr>
            <p:spPr bwMode="auto">
              <a:xfrm>
                <a:off x="5330765" y="5088206"/>
                <a:ext cx="743321" cy="721057"/>
              </a:xfrm>
              <a:custGeom>
                <a:avLst/>
                <a:gdLst>
                  <a:gd name="T0" fmla="*/ 91 w 367"/>
                  <a:gd name="T1" fmla="*/ 330 h 356"/>
                  <a:gd name="T2" fmla="*/ 326 w 367"/>
                  <a:gd name="T3" fmla="*/ 88 h 356"/>
                  <a:gd name="T4" fmla="*/ 367 w 367"/>
                  <a:gd name="T5" fmla="*/ 117 h 356"/>
                  <a:gd name="T6" fmla="*/ 315 w 367"/>
                  <a:gd name="T7" fmla="*/ 75 h 356"/>
                  <a:gd name="T8" fmla="*/ 80 w 367"/>
                  <a:gd name="T9" fmla="*/ 317 h 356"/>
                  <a:gd name="T10" fmla="*/ 108 w 367"/>
                  <a:gd name="T11" fmla="*/ 356 h 356"/>
                  <a:gd name="T12" fmla="*/ 91 w 367"/>
                  <a:gd name="T13" fmla="*/ 33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356">
                    <a:moveTo>
                      <a:pt x="91" y="330"/>
                    </a:moveTo>
                    <a:cubicBezTo>
                      <a:pt x="12" y="171"/>
                      <a:pt x="167" y="13"/>
                      <a:pt x="326" y="88"/>
                    </a:cubicBezTo>
                    <a:cubicBezTo>
                      <a:pt x="342" y="95"/>
                      <a:pt x="355" y="105"/>
                      <a:pt x="367" y="117"/>
                    </a:cubicBezTo>
                    <a:cubicBezTo>
                      <a:pt x="353" y="99"/>
                      <a:pt x="335" y="85"/>
                      <a:pt x="315" y="75"/>
                    </a:cubicBezTo>
                    <a:cubicBezTo>
                      <a:pt x="155" y="0"/>
                      <a:pt x="0" y="158"/>
                      <a:pt x="80" y="317"/>
                    </a:cubicBezTo>
                    <a:cubicBezTo>
                      <a:pt x="87" y="332"/>
                      <a:pt x="96" y="344"/>
                      <a:pt x="108" y="356"/>
                    </a:cubicBezTo>
                    <a:cubicBezTo>
                      <a:pt x="101" y="348"/>
                      <a:pt x="96" y="339"/>
                      <a:pt x="91" y="330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FNB Sans" panose="02000000000000000000" pitchFamily="2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354561" y="5354037"/>
              <a:ext cx="90281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solidFill>
                    <a:schemeClr val="accent4"/>
                  </a:solidFill>
                  <a:latin typeface="FNB Sans" panose="02000000000000000000" pitchFamily="2" charset="0"/>
                </a:rPr>
                <a:t>9321</a:t>
              </a:r>
            </a:p>
          </p:txBody>
        </p:sp>
      </p:grpSp>
      <p:sp>
        <p:nvSpPr>
          <p:cNvPr id="5" name="Oval 4"/>
          <p:cNvSpPr/>
          <p:nvPr/>
        </p:nvSpPr>
        <p:spPr>
          <a:xfrm>
            <a:off x="8520072" y="1986924"/>
            <a:ext cx="235915" cy="235915"/>
          </a:xfrm>
          <a:prstGeom prst="ellips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FNB Sans" panose="02000000000000000000" pitchFamily="2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520072" y="3001400"/>
            <a:ext cx="235915" cy="23591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FNB Sans" panose="02000000000000000000" pitchFamily="2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520072" y="4015876"/>
            <a:ext cx="235915" cy="235915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FNB Sans" panose="02000000000000000000" pitchFamily="2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8520072" y="5030352"/>
            <a:ext cx="235915" cy="235915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FNB Sans" panose="02000000000000000000" pitchFamily="2" charset="0"/>
            </a:endParaRPr>
          </a:p>
        </p:txBody>
      </p:sp>
      <p:cxnSp>
        <p:nvCxnSpPr>
          <p:cNvPr id="7" name="Straight Connector 6"/>
          <p:cNvCxnSpPr>
            <a:stCxn id="5" idx="4"/>
            <a:endCxn id="44" idx="0"/>
          </p:cNvCxnSpPr>
          <p:nvPr/>
        </p:nvCxnSpPr>
        <p:spPr>
          <a:xfrm>
            <a:off x="8638030" y="2222839"/>
            <a:ext cx="0" cy="77856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4" idx="4"/>
            <a:endCxn id="45" idx="0"/>
          </p:cNvCxnSpPr>
          <p:nvPr/>
        </p:nvCxnSpPr>
        <p:spPr>
          <a:xfrm>
            <a:off x="8638030" y="3237315"/>
            <a:ext cx="0" cy="77856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5" idx="4"/>
            <a:endCxn id="46" idx="0"/>
          </p:cNvCxnSpPr>
          <p:nvPr/>
        </p:nvCxnSpPr>
        <p:spPr>
          <a:xfrm>
            <a:off x="8638030" y="4251791"/>
            <a:ext cx="0" cy="77856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65629" y="191606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FNB Sans" panose="02000000000000000000" pitchFamily="2" charset="0"/>
              </a:rPr>
              <a:t>5%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19142" y="2934691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FNB Sans" panose="02000000000000000000" pitchFamily="2" charset="0"/>
              </a:rPr>
              <a:t>507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819142" y="3953318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FNB Sans" panose="02000000000000000000" pitchFamily="2" charset="0"/>
              </a:rPr>
              <a:t>363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71665" y="4963643"/>
            <a:ext cx="774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FNB Sans" panose="02000000000000000000" pitchFamily="2" charset="0"/>
              </a:rPr>
              <a:t>9321</a:t>
            </a:r>
          </a:p>
        </p:txBody>
      </p:sp>
      <p:sp>
        <p:nvSpPr>
          <p:cNvPr id="58" name="AutoShape 82"/>
          <p:cNvSpPr>
            <a:spLocks noChangeAspect="1"/>
          </p:cNvSpPr>
          <p:nvPr/>
        </p:nvSpPr>
        <p:spPr bwMode="auto">
          <a:xfrm>
            <a:off x="9082930" y="3962943"/>
            <a:ext cx="349992" cy="35008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36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NB Sans" panose="02000000000000000000" pitchFamily="2" charset="0"/>
              <a:cs typeface="Gill Sans" charset="0"/>
              <a:sym typeface="Gill Sans" charset="0"/>
            </a:endParaRPr>
          </a:p>
        </p:txBody>
      </p:sp>
      <p:sp>
        <p:nvSpPr>
          <p:cNvPr id="59" name="AutoShape 115"/>
          <p:cNvSpPr>
            <a:spLocks noChangeAspect="1"/>
          </p:cNvSpPr>
          <p:nvPr/>
        </p:nvSpPr>
        <p:spPr bwMode="auto">
          <a:xfrm>
            <a:off x="9065902" y="2929395"/>
            <a:ext cx="384048" cy="3797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36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NB Sans" panose="02000000000000000000" pitchFamily="2" charset="0"/>
              <a:cs typeface="Gill Sans" charset="0"/>
              <a:sym typeface="Gill Sans" charset="0"/>
            </a:endParaRPr>
          </a:p>
        </p:txBody>
      </p:sp>
      <p:sp>
        <p:nvSpPr>
          <p:cNvPr id="60" name="AutoShape 123"/>
          <p:cNvSpPr>
            <a:spLocks noChangeAspect="1"/>
          </p:cNvSpPr>
          <p:nvPr/>
        </p:nvSpPr>
        <p:spPr bwMode="auto">
          <a:xfrm>
            <a:off x="9054295" y="4921662"/>
            <a:ext cx="407262" cy="4481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098">
              <a:defRPr/>
            </a:pPr>
            <a:endParaRPr lang="es-ES" sz="3600" dirty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NB Sans" panose="02000000000000000000" pitchFamily="2" charset="0"/>
              <a:cs typeface="Gill Sans" charset="0"/>
              <a:sym typeface="Gill Sans" charset="0"/>
            </a:endParaRPr>
          </a:p>
        </p:txBody>
      </p:sp>
      <p:sp>
        <p:nvSpPr>
          <p:cNvPr id="61" name="Freeform 325"/>
          <p:cNvSpPr>
            <a:spLocks noChangeAspect="1" noChangeArrowheads="1"/>
          </p:cNvSpPr>
          <p:nvPr/>
        </p:nvSpPr>
        <p:spPr bwMode="auto">
          <a:xfrm>
            <a:off x="9049977" y="1820759"/>
            <a:ext cx="415899" cy="559942"/>
          </a:xfrm>
          <a:custGeom>
            <a:avLst/>
            <a:gdLst>
              <a:gd name="T0" fmla="*/ 694 w 1046"/>
              <a:gd name="T1" fmla="*/ 1053 h 1405"/>
              <a:gd name="T2" fmla="*/ 176 w 1046"/>
              <a:gd name="T3" fmla="*/ 526 h 1405"/>
              <a:gd name="T4" fmla="*/ 870 w 1046"/>
              <a:gd name="T5" fmla="*/ 526 h 1405"/>
              <a:gd name="T6" fmla="*/ 393 w 1046"/>
              <a:gd name="T7" fmla="*/ 1229 h 1405"/>
              <a:gd name="T8" fmla="*/ 393 w 1046"/>
              <a:gd name="T9" fmla="*/ 1321 h 1405"/>
              <a:gd name="T10" fmla="*/ 519 w 1046"/>
              <a:gd name="T11" fmla="*/ 1404 h 1405"/>
              <a:gd name="T12" fmla="*/ 652 w 1046"/>
              <a:gd name="T13" fmla="*/ 1321 h 1405"/>
              <a:gd name="T14" fmla="*/ 652 w 1046"/>
              <a:gd name="T15" fmla="*/ 1229 h 1405"/>
              <a:gd name="T16" fmla="*/ 393 w 1046"/>
              <a:gd name="T17" fmla="*/ 1095 h 1405"/>
              <a:gd name="T18" fmla="*/ 393 w 1046"/>
              <a:gd name="T19" fmla="*/ 1187 h 1405"/>
              <a:gd name="T20" fmla="*/ 694 w 1046"/>
              <a:gd name="T21" fmla="*/ 1145 h 1405"/>
              <a:gd name="T22" fmla="*/ 42 w 1046"/>
              <a:gd name="T23" fmla="*/ 301 h 1405"/>
              <a:gd name="T24" fmla="*/ 168 w 1046"/>
              <a:gd name="T25" fmla="*/ 275 h 1405"/>
              <a:gd name="T26" fmla="*/ 42 w 1046"/>
              <a:gd name="T27" fmla="*/ 301 h 1405"/>
              <a:gd name="T28" fmla="*/ 569 w 1046"/>
              <a:gd name="T29" fmla="*/ 0 h 1405"/>
              <a:gd name="T30" fmla="*/ 477 w 1046"/>
              <a:gd name="T31" fmla="*/ 92 h 1405"/>
              <a:gd name="T32" fmla="*/ 569 w 1046"/>
              <a:gd name="T33" fmla="*/ 92 h 1405"/>
              <a:gd name="T34" fmla="*/ 301 w 1046"/>
              <a:gd name="T35" fmla="*/ 50 h 1405"/>
              <a:gd name="T36" fmla="*/ 268 w 1046"/>
              <a:gd name="T37" fmla="*/ 175 h 1405"/>
              <a:gd name="T38" fmla="*/ 1004 w 1046"/>
              <a:gd name="T39" fmla="*/ 301 h 1405"/>
              <a:gd name="T40" fmla="*/ 878 w 1046"/>
              <a:gd name="T41" fmla="*/ 275 h 1405"/>
              <a:gd name="T42" fmla="*/ 1004 w 1046"/>
              <a:gd name="T43" fmla="*/ 301 h 1405"/>
              <a:gd name="T44" fmla="*/ 744 w 1046"/>
              <a:gd name="T45" fmla="*/ 50 h 1405"/>
              <a:gd name="T46" fmla="*/ 778 w 1046"/>
              <a:gd name="T47" fmla="*/ 175 h 1405"/>
              <a:gd name="T48" fmla="*/ 84 w 1046"/>
              <a:gd name="T49" fmla="*/ 526 h 1405"/>
              <a:gd name="T50" fmla="*/ 0 w 1046"/>
              <a:gd name="T51" fmla="*/ 485 h 1405"/>
              <a:gd name="T52" fmla="*/ 92 w 1046"/>
              <a:gd name="T53" fmla="*/ 568 h 1405"/>
              <a:gd name="T54" fmla="*/ 953 w 1046"/>
              <a:gd name="T55" fmla="*/ 485 h 1405"/>
              <a:gd name="T56" fmla="*/ 953 w 1046"/>
              <a:gd name="T57" fmla="*/ 568 h 1405"/>
              <a:gd name="T58" fmla="*/ 1045 w 1046"/>
              <a:gd name="T59" fmla="*/ 485 h 1405"/>
              <a:gd name="T60" fmla="*/ 886 w 1046"/>
              <a:gd name="T61" fmla="*/ 786 h 1405"/>
              <a:gd name="T62" fmla="*/ 1004 w 1046"/>
              <a:gd name="T63" fmla="*/ 752 h 1405"/>
              <a:gd name="T64" fmla="*/ 886 w 1046"/>
              <a:gd name="T65" fmla="*/ 786 h 1405"/>
              <a:gd name="T66" fmla="*/ 92 w 1046"/>
              <a:gd name="T67" fmla="*/ 827 h 1405"/>
              <a:gd name="T68" fmla="*/ 126 w 1046"/>
              <a:gd name="T69" fmla="*/ 710 h 1405"/>
              <a:gd name="T70" fmla="*/ 42 w 1046"/>
              <a:gd name="T71" fmla="*/ 752 h 1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046" h="1405">
                <a:moveTo>
                  <a:pt x="870" y="526"/>
                </a:moveTo>
                <a:cubicBezTo>
                  <a:pt x="870" y="702"/>
                  <a:pt x="694" y="877"/>
                  <a:pt x="694" y="1053"/>
                </a:cubicBezTo>
                <a:cubicBezTo>
                  <a:pt x="343" y="1053"/>
                  <a:pt x="343" y="1053"/>
                  <a:pt x="343" y="1053"/>
                </a:cubicBezTo>
                <a:cubicBezTo>
                  <a:pt x="343" y="877"/>
                  <a:pt x="176" y="702"/>
                  <a:pt x="176" y="526"/>
                </a:cubicBezTo>
                <a:cubicBezTo>
                  <a:pt x="176" y="334"/>
                  <a:pt x="326" y="175"/>
                  <a:pt x="519" y="175"/>
                </a:cubicBezTo>
                <a:cubicBezTo>
                  <a:pt x="719" y="175"/>
                  <a:pt x="870" y="334"/>
                  <a:pt x="870" y="526"/>
                </a:cubicBezTo>
                <a:close/>
                <a:moveTo>
                  <a:pt x="652" y="1229"/>
                </a:moveTo>
                <a:cubicBezTo>
                  <a:pt x="393" y="1229"/>
                  <a:pt x="393" y="1229"/>
                  <a:pt x="393" y="1229"/>
                </a:cubicBezTo>
                <a:cubicBezTo>
                  <a:pt x="368" y="1229"/>
                  <a:pt x="343" y="1245"/>
                  <a:pt x="343" y="1270"/>
                </a:cubicBezTo>
                <a:cubicBezTo>
                  <a:pt x="343" y="1296"/>
                  <a:pt x="368" y="1321"/>
                  <a:pt x="393" y="1321"/>
                </a:cubicBezTo>
                <a:cubicBezTo>
                  <a:pt x="402" y="1321"/>
                  <a:pt x="402" y="1321"/>
                  <a:pt x="402" y="1321"/>
                </a:cubicBezTo>
                <a:cubicBezTo>
                  <a:pt x="418" y="1371"/>
                  <a:pt x="469" y="1404"/>
                  <a:pt x="519" y="1404"/>
                </a:cubicBezTo>
                <a:cubicBezTo>
                  <a:pt x="577" y="1404"/>
                  <a:pt x="627" y="1371"/>
                  <a:pt x="644" y="1321"/>
                </a:cubicBezTo>
                <a:cubicBezTo>
                  <a:pt x="652" y="1321"/>
                  <a:pt x="652" y="1321"/>
                  <a:pt x="652" y="1321"/>
                </a:cubicBezTo>
                <a:cubicBezTo>
                  <a:pt x="677" y="1321"/>
                  <a:pt x="694" y="1296"/>
                  <a:pt x="694" y="1270"/>
                </a:cubicBezTo>
                <a:cubicBezTo>
                  <a:pt x="694" y="1245"/>
                  <a:pt x="677" y="1229"/>
                  <a:pt x="652" y="1229"/>
                </a:cubicBezTo>
                <a:close/>
                <a:moveTo>
                  <a:pt x="652" y="1095"/>
                </a:moveTo>
                <a:cubicBezTo>
                  <a:pt x="393" y="1095"/>
                  <a:pt x="393" y="1095"/>
                  <a:pt x="393" y="1095"/>
                </a:cubicBezTo>
                <a:cubicBezTo>
                  <a:pt x="368" y="1095"/>
                  <a:pt x="343" y="1120"/>
                  <a:pt x="343" y="1145"/>
                </a:cubicBezTo>
                <a:cubicBezTo>
                  <a:pt x="343" y="1162"/>
                  <a:pt x="368" y="1187"/>
                  <a:pt x="393" y="1187"/>
                </a:cubicBezTo>
                <a:cubicBezTo>
                  <a:pt x="652" y="1187"/>
                  <a:pt x="652" y="1187"/>
                  <a:pt x="652" y="1187"/>
                </a:cubicBezTo>
                <a:cubicBezTo>
                  <a:pt x="677" y="1187"/>
                  <a:pt x="694" y="1162"/>
                  <a:pt x="694" y="1145"/>
                </a:cubicBezTo>
                <a:cubicBezTo>
                  <a:pt x="694" y="1120"/>
                  <a:pt x="677" y="1095"/>
                  <a:pt x="652" y="1095"/>
                </a:cubicBezTo>
                <a:close/>
                <a:moveTo>
                  <a:pt x="42" y="301"/>
                </a:moveTo>
                <a:cubicBezTo>
                  <a:pt x="126" y="351"/>
                  <a:pt x="126" y="351"/>
                  <a:pt x="126" y="351"/>
                </a:cubicBezTo>
                <a:cubicBezTo>
                  <a:pt x="134" y="326"/>
                  <a:pt x="151" y="301"/>
                  <a:pt x="168" y="275"/>
                </a:cubicBezTo>
                <a:cubicBezTo>
                  <a:pt x="92" y="225"/>
                  <a:pt x="92" y="225"/>
                  <a:pt x="92" y="225"/>
                </a:cubicBezTo>
                <a:lnTo>
                  <a:pt x="42" y="301"/>
                </a:lnTo>
                <a:close/>
                <a:moveTo>
                  <a:pt x="569" y="92"/>
                </a:moveTo>
                <a:cubicBezTo>
                  <a:pt x="569" y="0"/>
                  <a:pt x="569" y="0"/>
                  <a:pt x="569" y="0"/>
                </a:cubicBezTo>
                <a:cubicBezTo>
                  <a:pt x="477" y="0"/>
                  <a:pt x="477" y="0"/>
                  <a:pt x="477" y="0"/>
                </a:cubicBezTo>
                <a:cubicBezTo>
                  <a:pt x="477" y="92"/>
                  <a:pt x="477" y="92"/>
                  <a:pt x="477" y="92"/>
                </a:cubicBezTo>
                <a:cubicBezTo>
                  <a:pt x="493" y="92"/>
                  <a:pt x="510" y="92"/>
                  <a:pt x="519" y="92"/>
                </a:cubicBezTo>
                <a:cubicBezTo>
                  <a:pt x="535" y="92"/>
                  <a:pt x="552" y="92"/>
                  <a:pt x="569" y="92"/>
                </a:cubicBezTo>
                <a:close/>
                <a:moveTo>
                  <a:pt x="343" y="133"/>
                </a:moveTo>
                <a:cubicBezTo>
                  <a:pt x="301" y="50"/>
                  <a:pt x="301" y="50"/>
                  <a:pt x="301" y="50"/>
                </a:cubicBezTo>
                <a:cubicBezTo>
                  <a:pt x="218" y="92"/>
                  <a:pt x="218" y="92"/>
                  <a:pt x="218" y="92"/>
                </a:cubicBezTo>
                <a:cubicBezTo>
                  <a:pt x="268" y="175"/>
                  <a:pt x="268" y="175"/>
                  <a:pt x="268" y="175"/>
                </a:cubicBezTo>
                <a:cubicBezTo>
                  <a:pt x="293" y="159"/>
                  <a:pt x="318" y="142"/>
                  <a:pt x="343" y="133"/>
                </a:cubicBezTo>
                <a:close/>
                <a:moveTo>
                  <a:pt x="1004" y="301"/>
                </a:moveTo>
                <a:cubicBezTo>
                  <a:pt x="953" y="225"/>
                  <a:pt x="953" y="225"/>
                  <a:pt x="953" y="225"/>
                </a:cubicBezTo>
                <a:cubicBezTo>
                  <a:pt x="878" y="275"/>
                  <a:pt x="878" y="275"/>
                  <a:pt x="878" y="275"/>
                </a:cubicBezTo>
                <a:cubicBezTo>
                  <a:pt x="895" y="301"/>
                  <a:pt x="912" y="326"/>
                  <a:pt x="920" y="351"/>
                </a:cubicBezTo>
                <a:lnTo>
                  <a:pt x="1004" y="301"/>
                </a:lnTo>
                <a:close/>
                <a:moveTo>
                  <a:pt x="820" y="92"/>
                </a:moveTo>
                <a:cubicBezTo>
                  <a:pt x="744" y="50"/>
                  <a:pt x="744" y="50"/>
                  <a:pt x="744" y="50"/>
                </a:cubicBezTo>
                <a:cubicBezTo>
                  <a:pt x="702" y="133"/>
                  <a:pt x="702" y="133"/>
                  <a:pt x="702" y="133"/>
                </a:cubicBezTo>
                <a:cubicBezTo>
                  <a:pt x="727" y="142"/>
                  <a:pt x="753" y="159"/>
                  <a:pt x="778" y="175"/>
                </a:cubicBezTo>
                <a:lnTo>
                  <a:pt x="820" y="92"/>
                </a:lnTo>
                <a:close/>
                <a:moveTo>
                  <a:pt x="84" y="526"/>
                </a:moveTo>
                <a:cubicBezTo>
                  <a:pt x="84" y="510"/>
                  <a:pt x="84" y="501"/>
                  <a:pt x="92" y="485"/>
                </a:cubicBezTo>
                <a:cubicBezTo>
                  <a:pt x="0" y="485"/>
                  <a:pt x="0" y="485"/>
                  <a:pt x="0" y="485"/>
                </a:cubicBezTo>
                <a:cubicBezTo>
                  <a:pt x="0" y="568"/>
                  <a:pt x="0" y="568"/>
                  <a:pt x="0" y="568"/>
                </a:cubicBezTo>
                <a:cubicBezTo>
                  <a:pt x="92" y="568"/>
                  <a:pt x="92" y="568"/>
                  <a:pt x="92" y="568"/>
                </a:cubicBezTo>
                <a:cubicBezTo>
                  <a:pt x="84" y="560"/>
                  <a:pt x="84" y="543"/>
                  <a:pt x="84" y="526"/>
                </a:cubicBezTo>
                <a:close/>
                <a:moveTo>
                  <a:pt x="953" y="485"/>
                </a:moveTo>
                <a:cubicBezTo>
                  <a:pt x="953" y="501"/>
                  <a:pt x="962" y="510"/>
                  <a:pt x="962" y="526"/>
                </a:cubicBezTo>
                <a:cubicBezTo>
                  <a:pt x="962" y="543"/>
                  <a:pt x="953" y="560"/>
                  <a:pt x="953" y="568"/>
                </a:cubicBezTo>
                <a:cubicBezTo>
                  <a:pt x="1045" y="568"/>
                  <a:pt x="1045" y="568"/>
                  <a:pt x="1045" y="568"/>
                </a:cubicBezTo>
                <a:cubicBezTo>
                  <a:pt x="1045" y="485"/>
                  <a:pt x="1045" y="485"/>
                  <a:pt x="1045" y="485"/>
                </a:cubicBezTo>
                <a:lnTo>
                  <a:pt x="953" y="485"/>
                </a:lnTo>
                <a:close/>
                <a:moveTo>
                  <a:pt x="886" y="786"/>
                </a:moveTo>
                <a:cubicBezTo>
                  <a:pt x="953" y="827"/>
                  <a:pt x="953" y="827"/>
                  <a:pt x="953" y="827"/>
                </a:cubicBezTo>
                <a:cubicBezTo>
                  <a:pt x="1004" y="752"/>
                  <a:pt x="1004" y="752"/>
                  <a:pt x="1004" y="752"/>
                </a:cubicBezTo>
                <a:cubicBezTo>
                  <a:pt x="920" y="710"/>
                  <a:pt x="920" y="710"/>
                  <a:pt x="920" y="710"/>
                </a:cubicBezTo>
                <a:cubicBezTo>
                  <a:pt x="912" y="735"/>
                  <a:pt x="895" y="761"/>
                  <a:pt x="886" y="786"/>
                </a:cubicBezTo>
                <a:close/>
                <a:moveTo>
                  <a:pt x="42" y="752"/>
                </a:moveTo>
                <a:cubicBezTo>
                  <a:pt x="92" y="827"/>
                  <a:pt x="92" y="827"/>
                  <a:pt x="92" y="827"/>
                </a:cubicBezTo>
                <a:cubicBezTo>
                  <a:pt x="159" y="786"/>
                  <a:pt x="159" y="786"/>
                  <a:pt x="159" y="786"/>
                </a:cubicBezTo>
                <a:cubicBezTo>
                  <a:pt x="151" y="761"/>
                  <a:pt x="134" y="735"/>
                  <a:pt x="126" y="710"/>
                </a:cubicBezTo>
                <a:lnTo>
                  <a:pt x="42" y="752"/>
                </a:lnTo>
                <a:close/>
                <a:moveTo>
                  <a:pt x="42" y="752"/>
                </a:moveTo>
                <a:lnTo>
                  <a:pt x="42" y="75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latin typeface="FNB Sans" panose="02000000000000000000" pitchFamily="2" charset="0"/>
              <a:ea typeface="SimSun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569625" y="2862043"/>
            <a:ext cx="153196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accent2"/>
                </a:solidFill>
                <a:latin typeface="FNB Sans" panose="02000000000000000000" pitchFamily="2" charset="0"/>
              </a:rPr>
              <a:t>Total no# New members received in 2019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569625" y="4889265"/>
            <a:ext cx="140981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accent4"/>
                </a:solidFill>
                <a:latin typeface="FNB Sans" panose="02000000000000000000" pitchFamily="2" charset="0"/>
              </a:rPr>
              <a:t>Current total membership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569625" y="1848432"/>
            <a:ext cx="1409819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accent1"/>
                </a:solidFill>
                <a:latin typeface="FNB Sans" panose="02000000000000000000" pitchFamily="2" charset="0"/>
              </a:rPr>
              <a:t>Percentage of growth for 2019</a:t>
            </a:r>
          </a:p>
        </p:txBody>
      </p:sp>
      <p:sp>
        <p:nvSpPr>
          <p:cNvPr id="66" name="Rectangle 65"/>
          <p:cNvSpPr/>
          <p:nvPr/>
        </p:nvSpPr>
        <p:spPr>
          <a:xfrm>
            <a:off x="9569625" y="3875654"/>
            <a:ext cx="153196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>
                <a:solidFill>
                  <a:schemeClr val="accent3"/>
                </a:solidFill>
                <a:latin typeface="FNB Sans" panose="02000000000000000000" pitchFamily="2" charset="0"/>
              </a:rPr>
              <a:t>Received by profession of faith in 2019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35785" y="5579710"/>
            <a:ext cx="3578295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latin typeface="FNB Sans" panose="02000000000000000000" pitchFamily="2" charset="0"/>
              </a:rPr>
              <a:t>We adjusted the total number of churches report last year to an official figure of </a:t>
            </a:r>
            <a:r>
              <a:rPr lang="en-US" sz="1400" b="1" dirty="0">
                <a:latin typeface="FNB Sans" panose="02000000000000000000" pitchFamily="2" charset="0"/>
              </a:rPr>
              <a:t>78</a:t>
            </a:r>
            <a:r>
              <a:rPr lang="en-US" sz="1400" dirty="0">
                <a:latin typeface="FNB Sans" panose="02000000000000000000" pitchFamily="2" charset="0"/>
              </a:rPr>
              <a:t> and we have 7 Preaching points</a:t>
            </a:r>
            <a:endParaRPr lang="en-US" sz="1400" b="1" dirty="0">
              <a:latin typeface="FNB Sans" panose="02000000000000000000" pitchFamily="2" charset="0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600" y="51832"/>
            <a:ext cx="1024644" cy="10268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896574" y="1078717"/>
            <a:ext cx="12204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9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9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9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12037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5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75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25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75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25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750"/>
                            </p:stCondLst>
                            <p:childTnLst>
                              <p:par>
                                <p:cTn id="1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44" grpId="0" animBg="1"/>
      <p:bldP spid="45" grpId="0" animBg="1"/>
      <p:bldP spid="46" grpId="0" animBg="1"/>
      <p:bldP spid="12" grpId="0"/>
      <p:bldP spid="54" grpId="0"/>
      <p:bldP spid="55" grpId="0"/>
      <p:bldP spid="57" grpId="0"/>
      <p:bldP spid="58" grpId="0" animBg="1"/>
      <p:bldP spid="59" grpId="0" animBg="1"/>
      <p:bldP spid="60" grpId="0" animBg="1"/>
      <p:bldP spid="61" grpId="0" animBg="1"/>
      <p:bldP spid="63" grpId="0"/>
      <p:bldP spid="64" grpId="0"/>
      <p:bldP spid="65" grpId="0"/>
      <p:bldP spid="66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6F33A7D5-342D-A24F-8E25-75347692B57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35744" y="2666539"/>
            <a:ext cx="2749471" cy="864177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xmlns="" id="{D84E27E1-9CD6-C74B-911E-BC2C536B2C0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233161" y="2666540"/>
            <a:ext cx="2561839" cy="864177"/>
          </a:xfrm>
          <a:prstGeom prst="rect">
            <a:avLst/>
          </a:prstGeom>
        </p:spPr>
      </p:pic>
      <p:pic>
        <p:nvPicPr>
          <p:cNvPr id="54" name="Graphic 53">
            <a:extLst>
              <a:ext uri="{FF2B5EF4-FFF2-40B4-BE49-F238E27FC236}">
                <a16:creationId xmlns:a16="http://schemas.microsoft.com/office/drawing/2014/main" xmlns="" id="{42B2B1C2-D51A-B94A-8AEA-7DF22517A9C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35744" y="4638559"/>
            <a:ext cx="2707878" cy="809741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xmlns="" id="{709B4FBC-5A30-E445-8179-A1238CF63297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233161" y="4638559"/>
            <a:ext cx="2561839" cy="809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8787" y="340659"/>
            <a:ext cx="49744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latin typeface="FNB Sans Light" panose="02000000000000000000" pitchFamily="2" charset="0"/>
              </a:rPr>
              <a:t>My Vision - 2020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19371" y="2731072"/>
            <a:ext cx="26865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Every church must have</a:t>
            </a:r>
          </a:p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an equipped Pastor</a:t>
            </a:r>
          </a:p>
          <a:p>
            <a:endParaRPr lang="en-US" sz="1600" dirty="0">
              <a:solidFill>
                <a:schemeClr val="bg1"/>
              </a:solidFill>
              <a:latin typeface="FNB Sans Regular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37200" y="2699720"/>
            <a:ext cx="2325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Well being of Pastors</a:t>
            </a:r>
          </a:p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Pastor’s appreciation</a:t>
            </a:r>
          </a:p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&amp; Pastoral care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5358" y="4649443"/>
            <a:ext cx="2494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Intentional Leadership</a:t>
            </a:r>
          </a:p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Honest trend/results </a:t>
            </a:r>
          </a:p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analysis 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75901" y="4703366"/>
            <a:ext cx="2371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FNB Sans Regular" panose="02000000000000000000" pitchFamily="2" charset="0"/>
              </a:rPr>
              <a:t>Together, Celebrate our achievements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311688" y="1321261"/>
            <a:ext cx="7576097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accent2"/>
                </a:solidFill>
                <a:latin typeface="FNB Sans Regular" panose="02000000000000000000" pitchFamily="2" charset="0"/>
              </a:rPr>
              <a:t>Our District is celebrating its 25</a:t>
            </a:r>
            <a:r>
              <a:rPr lang="en-US" sz="1600" baseline="30000" dirty="0">
                <a:solidFill>
                  <a:schemeClr val="accent2"/>
                </a:solidFill>
                <a:latin typeface="FNB Sans Regular" panose="02000000000000000000" pitchFamily="2" charset="0"/>
              </a:rPr>
              <a:t>th</a:t>
            </a:r>
            <a:r>
              <a:rPr lang="en-US" sz="1600" dirty="0">
                <a:solidFill>
                  <a:schemeClr val="accent2"/>
                </a:solidFill>
                <a:latin typeface="FNB Sans Regular" panose="02000000000000000000" pitchFamily="2" charset="0"/>
              </a:rPr>
              <a:t> year of existence, how do we increase momentum to ensure that we stay on the trajectory that is in line with our Mission?</a:t>
            </a:r>
            <a:endParaRPr lang="en-US" sz="1600" dirty="0">
              <a:solidFill>
                <a:schemeClr val="bg1"/>
              </a:solidFill>
              <a:latin typeface="FNB Sans Regular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08132" y="2820299"/>
            <a:ext cx="603556" cy="60965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</p:pic>
      <p:pic>
        <p:nvPicPr>
          <p:cNvPr id="50" name="To-do list listing checklist" descr="Checklist">
            <a:extLst>
              <a:ext uri="{FF2B5EF4-FFF2-40B4-BE49-F238E27FC236}">
                <a16:creationId xmlns:a16="http://schemas.microsoft.com/office/drawing/2014/main" xmlns="" id="{D4970326-B45B-9149-99A8-8E77A5F5FD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252982" y="2820299"/>
            <a:ext cx="605240" cy="60524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7" name="Analytics graph trend curve line chart" descr="Upward trend">
            <a:extLst>
              <a:ext uri="{FF2B5EF4-FFF2-40B4-BE49-F238E27FC236}">
                <a16:creationId xmlns:a16="http://schemas.microsoft.com/office/drawing/2014/main" xmlns="" id="{0D918DFE-92F1-A149-91BF-2C3DE348669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695010" y="4739300"/>
            <a:ext cx="605240" cy="60524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8" name="Celebration award goblet" descr="Trophy">
            <a:extLst>
              <a:ext uri="{FF2B5EF4-FFF2-40B4-BE49-F238E27FC236}">
                <a16:creationId xmlns:a16="http://schemas.microsoft.com/office/drawing/2014/main" xmlns="" id="{B6775373-187D-1249-8294-1F0D8EFA707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252982" y="4739300"/>
            <a:ext cx="605240" cy="60524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0" name="Handshake agreement" descr="Handshake">
            <a:extLst>
              <a:ext uri="{FF2B5EF4-FFF2-40B4-BE49-F238E27FC236}">
                <a16:creationId xmlns:a16="http://schemas.microsoft.com/office/drawing/2014/main" xmlns="" id="{D879EA04-5CE8-474D-A24C-4AE7A401132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9697241" y="5552636"/>
            <a:ext cx="718958" cy="718958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1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3291702" y="3728329"/>
            <a:ext cx="446416" cy="44641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2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0800000">
            <a:off x="4305300" y="3728329"/>
            <a:ext cx="441027" cy="44102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7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752702" y="3745099"/>
            <a:ext cx="446416" cy="44641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8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3291702" y="5688906"/>
            <a:ext cx="446416" cy="44641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9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8752702" y="5662682"/>
            <a:ext cx="446416" cy="44641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0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0800000">
            <a:off x="4264489" y="5679914"/>
            <a:ext cx="441027" cy="44102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1" name="Hand like" descr="Thumbs Up Sign">
            <a:extLst>
              <a:ext uri="{FF2B5EF4-FFF2-40B4-BE49-F238E27FC236}">
                <a16:creationId xmlns:a16="http://schemas.microsoft.com/office/drawing/2014/main" xmlns="" id="{AD074CF1-1099-D542-BFFD-4C801C7CDF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10800000">
            <a:off x="9833512" y="3728329"/>
            <a:ext cx="441027" cy="441027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687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5" grpId="0"/>
      <p:bldP spid="33" grpId="0"/>
      <p:bldP spid="41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438659" y="2910683"/>
            <a:ext cx="3539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2A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xmlns="" id="{8AE0C441-481C-DF48-8BF1-D03159B8F494}"/>
              </a:ext>
            </a:extLst>
          </p:cNvPr>
          <p:cNvSpPr/>
          <p:nvPr/>
        </p:nvSpPr>
        <p:spPr>
          <a:xfrm>
            <a:off x="-5387613" y="3495458"/>
            <a:ext cx="3300073" cy="2844894"/>
          </a:xfrm>
          <a:prstGeom prst="hexagon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FNB Sans Regular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976" y="2445534"/>
            <a:ext cx="2624328" cy="219242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515764" y="4687072"/>
            <a:ext cx="20752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25</a:t>
            </a:r>
            <a:r>
              <a:rPr lang="en-US" sz="1200" baseline="30000" dirty="0">
                <a:solidFill>
                  <a:srgbClr val="202A33"/>
                </a:solidFill>
                <a:latin typeface="FNB Sans Light" panose="02000000000000000000" pitchFamily="2" charset="0"/>
              </a:rPr>
              <a:t>th</a:t>
            </a:r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 District Assembly</a:t>
            </a:r>
          </a:p>
          <a:p>
            <a:pPr algn="ctr"/>
            <a:r>
              <a:rPr lang="en-US" sz="1200" dirty="0">
                <a:solidFill>
                  <a:srgbClr val="202A33"/>
                </a:solidFill>
                <a:latin typeface="FNB Sans Light" panose="02000000000000000000" pitchFamily="2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344451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O_x0020_Datye xmlns="8afaa265-9874-4112-ada4-22fe27547d1d">2018-11-27T22:00:00+00:00</EXCO_x0020_Daty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3141AB9E43F46A14C618C58F2473C" ma:contentTypeVersion="3" ma:contentTypeDescription="Create a new document." ma:contentTypeScope="" ma:versionID="2787b6168b7289c674c7c9bb3f2a01fc">
  <xsd:schema xmlns:xsd="http://www.w3.org/2001/XMLSchema" xmlns:xs="http://www.w3.org/2001/XMLSchema" xmlns:p="http://schemas.microsoft.com/office/2006/metadata/properties" xmlns:ns2="8afaa265-9874-4112-ada4-22fe27547d1d" targetNamespace="http://schemas.microsoft.com/office/2006/metadata/properties" ma:root="true" ma:fieldsID="c9204e52fe245fb66c2e8c9514362d82" ns2:_="">
    <xsd:import namespace="8afaa265-9874-4112-ada4-22fe27547d1d"/>
    <xsd:element name="properties">
      <xsd:complexType>
        <xsd:sequence>
          <xsd:element name="documentManagement">
            <xsd:complexType>
              <xsd:all>
                <xsd:element ref="ns2:EXCO_x0020_Daty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aa265-9874-4112-ada4-22fe27547d1d" elementFormDefault="qualified">
    <xsd:import namespace="http://schemas.microsoft.com/office/2006/documentManagement/types"/>
    <xsd:import namespace="http://schemas.microsoft.com/office/infopath/2007/PartnerControls"/>
    <xsd:element name="EXCO_x0020_Datye" ma:index="9" ma:displayName="EXCO Date" ma:format="DateOnly" ma:internalName="EXCO_x0020_Daty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6EE685-F380-4132-A1AE-2505BAC7A516}">
  <ds:schemaRefs>
    <ds:schemaRef ds:uri="http://purl.org/dc/elements/1.1/"/>
    <ds:schemaRef ds:uri="http://schemas.microsoft.com/office/2006/metadata/properties"/>
    <ds:schemaRef ds:uri="8afaa265-9874-4112-ada4-22fe27547d1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178A27-802D-45EB-A57B-9D3BBC39C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faa265-9874-4112-ada4-22fe27547d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B85F38-1130-4273-97FE-12D4FEC077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57414</TotalTime>
  <Words>243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FNB Sans</vt:lpstr>
      <vt:lpstr>FNB Sans Light</vt:lpstr>
      <vt:lpstr>FNB Sans Regular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Ocvembor</dc:creator>
  <cp:lastModifiedBy>Grizelda Smith</cp:lastModifiedBy>
  <cp:revision>2590</cp:revision>
  <cp:lastPrinted>2020-01-24T18:10:03Z</cp:lastPrinted>
  <dcterms:created xsi:type="dcterms:W3CDTF">2014-11-26T08:06:19Z</dcterms:created>
  <dcterms:modified xsi:type="dcterms:W3CDTF">2020-01-28T17:11:40Z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0x010100EF63141AB9E43F46A14C618C58F2473C</vt:lpwstr>
  </property>
</Properties>
</file>